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82" r:id="rId5"/>
    <p:sldId id="292" r:id="rId6"/>
    <p:sldId id="293" r:id="rId7"/>
    <p:sldId id="283" r:id="rId8"/>
    <p:sldId id="259" r:id="rId9"/>
    <p:sldId id="260" r:id="rId10"/>
    <p:sldId id="294" r:id="rId11"/>
    <p:sldId id="275" r:id="rId12"/>
    <p:sldId id="261" r:id="rId13"/>
    <p:sldId id="279" r:id="rId14"/>
    <p:sldId id="281" r:id="rId15"/>
    <p:sldId id="295" r:id="rId16"/>
    <p:sldId id="262" r:id="rId17"/>
    <p:sldId id="280" r:id="rId18"/>
    <p:sldId id="284" r:id="rId19"/>
    <p:sldId id="286" r:id="rId20"/>
    <p:sldId id="291" r:id="rId21"/>
    <p:sldId id="290" r:id="rId22"/>
    <p:sldId id="285" r:id="rId23"/>
    <p:sldId id="288" r:id="rId24"/>
    <p:sldId id="287" r:id="rId25"/>
    <p:sldId id="289" r:id="rId26"/>
  </p:sldIdLst>
  <p:sldSz cx="9182100" cy="6845300"/>
  <p:notesSz cx="9182100" cy="684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D3"/>
    <a:srgbClr val="164194"/>
    <a:srgbClr val="243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B7E398-0B92-4EFC-8E5C-46BAC889D75E}" v="44" dt="2023-05-12T15:02:42.30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9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oran" userId="08dd96ee-96c4-4370-96a1-ec99c04fd6f0" providerId="ADAL" clId="{ABB7E398-0B92-4EFC-8E5C-46BAC889D75E}"/>
    <pc:docChg chg="custSel addSld delSld modSld">
      <pc:chgData name="Claire Horan" userId="08dd96ee-96c4-4370-96a1-ec99c04fd6f0" providerId="ADAL" clId="{ABB7E398-0B92-4EFC-8E5C-46BAC889D75E}" dt="2023-05-12T15:11:38.655" v="908" actId="14100"/>
      <pc:docMkLst>
        <pc:docMk/>
      </pc:docMkLst>
      <pc:sldChg chg="addSp delSp modSp mod">
        <pc:chgData name="Claire Horan" userId="08dd96ee-96c4-4370-96a1-ec99c04fd6f0" providerId="ADAL" clId="{ABB7E398-0B92-4EFC-8E5C-46BAC889D75E}" dt="2023-05-10T21:10:02.198" v="319" actId="1076"/>
        <pc:sldMkLst>
          <pc:docMk/>
          <pc:sldMk cId="0" sldId="257"/>
        </pc:sldMkLst>
        <pc:picChg chg="add mod">
          <ac:chgData name="Claire Horan" userId="08dd96ee-96c4-4370-96a1-ec99c04fd6f0" providerId="ADAL" clId="{ABB7E398-0B92-4EFC-8E5C-46BAC889D75E}" dt="2023-05-10T21:09:59.763" v="318" actId="1076"/>
          <ac:picMkLst>
            <pc:docMk/>
            <pc:sldMk cId="0" sldId="257"/>
            <ac:picMk id="3" creationId="{E670ACED-5314-0FB2-CFDA-6582F72C09F5}"/>
          </ac:picMkLst>
        </pc:picChg>
        <pc:picChg chg="add mod">
          <ac:chgData name="Claire Horan" userId="08dd96ee-96c4-4370-96a1-ec99c04fd6f0" providerId="ADAL" clId="{ABB7E398-0B92-4EFC-8E5C-46BAC889D75E}" dt="2023-05-10T21:09:54.238" v="316" actId="14100"/>
          <ac:picMkLst>
            <pc:docMk/>
            <pc:sldMk cId="0" sldId="257"/>
            <ac:picMk id="5" creationId="{CA07060E-DAAD-C274-B3C1-BE1B09517BA8}"/>
          </ac:picMkLst>
        </pc:picChg>
        <pc:picChg chg="add mod modCrop">
          <ac:chgData name="Claire Horan" userId="08dd96ee-96c4-4370-96a1-ec99c04fd6f0" providerId="ADAL" clId="{ABB7E398-0B92-4EFC-8E5C-46BAC889D75E}" dt="2023-05-10T21:09:57.039" v="317" actId="14100"/>
          <ac:picMkLst>
            <pc:docMk/>
            <pc:sldMk cId="0" sldId="257"/>
            <ac:picMk id="9" creationId="{153619F6-4B3C-4169-7E39-722EE44CF61C}"/>
          </ac:picMkLst>
        </pc:picChg>
        <pc:picChg chg="del mod">
          <ac:chgData name="Claire Horan" userId="08dd96ee-96c4-4370-96a1-ec99c04fd6f0" providerId="ADAL" clId="{ABB7E398-0B92-4EFC-8E5C-46BAC889D75E}" dt="2023-05-10T21:09:43.939" v="313" actId="478"/>
          <ac:picMkLst>
            <pc:docMk/>
            <pc:sldMk cId="0" sldId="257"/>
            <ac:picMk id="10" creationId="{C648BF27-451D-4F43-94A0-2E2AE6856A80}"/>
          </ac:picMkLst>
        </pc:picChg>
        <pc:picChg chg="add mod modCrop">
          <ac:chgData name="Claire Horan" userId="08dd96ee-96c4-4370-96a1-ec99c04fd6f0" providerId="ADAL" clId="{ABB7E398-0B92-4EFC-8E5C-46BAC889D75E}" dt="2023-05-10T21:10:02.198" v="319" actId="1076"/>
          <ac:picMkLst>
            <pc:docMk/>
            <pc:sldMk cId="0" sldId="257"/>
            <ac:picMk id="12" creationId="{2ACEEBDB-DA28-3F00-A302-CEBE3F1C7988}"/>
          </ac:picMkLst>
        </pc:picChg>
      </pc:sldChg>
      <pc:sldChg chg="addSp modSp mod">
        <pc:chgData name="Claire Horan" userId="08dd96ee-96c4-4370-96a1-ec99c04fd6f0" providerId="ADAL" clId="{ABB7E398-0B92-4EFC-8E5C-46BAC889D75E}" dt="2023-04-27T22:15:35.017" v="48" actId="1076"/>
        <pc:sldMkLst>
          <pc:docMk/>
          <pc:sldMk cId="0" sldId="258"/>
        </pc:sldMkLst>
        <pc:spChg chg="mod">
          <ac:chgData name="Claire Horan" userId="08dd96ee-96c4-4370-96a1-ec99c04fd6f0" providerId="ADAL" clId="{ABB7E398-0B92-4EFC-8E5C-46BAC889D75E}" dt="2023-04-27T22:14:22.471" v="32" actId="20577"/>
          <ac:spMkLst>
            <pc:docMk/>
            <pc:sldMk cId="0" sldId="258"/>
            <ac:spMk id="7" creationId="{00000000-0000-0000-0000-000000000000}"/>
          </ac:spMkLst>
        </pc:spChg>
        <pc:picChg chg="add mod ord">
          <ac:chgData name="Claire Horan" userId="08dd96ee-96c4-4370-96a1-ec99c04fd6f0" providerId="ADAL" clId="{ABB7E398-0B92-4EFC-8E5C-46BAC889D75E}" dt="2023-04-27T22:15:35.017" v="48" actId="1076"/>
          <ac:picMkLst>
            <pc:docMk/>
            <pc:sldMk cId="0" sldId="258"/>
            <ac:picMk id="3" creationId="{84CC0F61-1707-5A35-6802-5B0EAB5AFC79}"/>
          </ac:picMkLst>
        </pc:picChg>
        <pc:picChg chg="add mod">
          <ac:chgData name="Claire Horan" userId="08dd96ee-96c4-4370-96a1-ec99c04fd6f0" providerId="ADAL" clId="{ABB7E398-0B92-4EFC-8E5C-46BAC889D75E}" dt="2023-04-27T22:15:25.850" v="46" actId="14100"/>
          <ac:picMkLst>
            <pc:docMk/>
            <pc:sldMk cId="0" sldId="258"/>
            <ac:picMk id="5" creationId="{D7849F95-7ED8-A19E-17F7-4A84BCBD1727}"/>
          </ac:picMkLst>
        </pc:picChg>
      </pc:sldChg>
      <pc:sldChg chg="addSp modSp mod">
        <pc:chgData name="Claire Horan" userId="08dd96ee-96c4-4370-96a1-ec99c04fd6f0" providerId="ADAL" clId="{ABB7E398-0B92-4EFC-8E5C-46BAC889D75E}" dt="2023-05-11T16:30:06.950" v="344" actId="1076"/>
        <pc:sldMkLst>
          <pc:docMk/>
          <pc:sldMk cId="0" sldId="259"/>
        </pc:sldMkLst>
        <pc:picChg chg="add mod">
          <ac:chgData name="Claire Horan" userId="08dd96ee-96c4-4370-96a1-ec99c04fd6f0" providerId="ADAL" clId="{ABB7E398-0B92-4EFC-8E5C-46BAC889D75E}" dt="2023-05-11T16:30:06.950" v="344" actId="1076"/>
          <ac:picMkLst>
            <pc:docMk/>
            <pc:sldMk cId="0" sldId="259"/>
            <ac:picMk id="3" creationId="{EDB38945-6BF9-8D4D-A83B-820AE64652C1}"/>
          </ac:picMkLst>
        </pc:picChg>
      </pc:sldChg>
      <pc:sldChg chg="addSp delSp modSp mod">
        <pc:chgData name="Claire Horan" userId="08dd96ee-96c4-4370-96a1-ec99c04fd6f0" providerId="ADAL" clId="{ABB7E398-0B92-4EFC-8E5C-46BAC889D75E}" dt="2023-05-11T16:31:58.095" v="351" actId="21"/>
        <pc:sldMkLst>
          <pc:docMk/>
          <pc:sldMk cId="0" sldId="260"/>
        </pc:sldMkLst>
        <pc:picChg chg="add mod ord">
          <ac:chgData name="Claire Horan" userId="08dd96ee-96c4-4370-96a1-ec99c04fd6f0" providerId="ADAL" clId="{ABB7E398-0B92-4EFC-8E5C-46BAC889D75E}" dt="2023-05-10T20:39:02.558" v="235" actId="170"/>
          <ac:picMkLst>
            <pc:docMk/>
            <pc:sldMk cId="0" sldId="260"/>
            <ac:picMk id="3" creationId="{C763728C-E90E-453F-71A4-9E85EE7B51E8}"/>
          </ac:picMkLst>
        </pc:picChg>
        <pc:picChg chg="add del mod modCrop">
          <ac:chgData name="Claire Horan" userId="08dd96ee-96c4-4370-96a1-ec99c04fd6f0" providerId="ADAL" clId="{ABB7E398-0B92-4EFC-8E5C-46BAC889D75E}" dt="2023-05-11T16:31:58.095" v="351" actId="21"/>
          <ac:picMkLst>
            <pc:docMk/>
            <pc:sldMk cId="0" sldId="260"/>
            <ac:picMk id="4" creationId="{F963DEF7-6DFC-B6F4-A6F5-AED401C8161E}"/>
          </ac:picMkLst>
        </pc:picChg>
        <pc:picChg chg="add mod">
          <ac:chgData name="Claire Horan" userId="08dd96ee-96c4-4370-96a1-ec99c04fd6f0" providerId="ADAL" clId="{ABB7E398-0B92-4EFC-8E5C-46BAC889D75E}" dt="2023-05-10T20:38:58.522" v="233" actId="1076"/>
          <ac:picMkLst>
            <pc:docMk/>
            <pc:sldMk cId="0" sldId="260"/>
            <ac:picMk id="5" creationId="{BCBF5418-2363-AA56-3486-9FB8200BA8F6}"/>
          </ac:picMkLst>
        </pc:picChg>
      </pc:sldChg>
      <pc:sldChg chg="addSp modSp mod">
        <pc:chgData name="Claire Horan" userId="08dd96ee-96c4-4370-96a1-ec99c04fd6f0" providerId="ADAL" clId="{ABB7E398-0B92-4EFC-8E5C-46BAC889D75E}" dt="2023-05-11T16:33:55.116" v="382" actId="1076"/>
        <pc:sldMkLst>
          <pc:docMk/>
          <pc:sldMk cId="0" sldId="261"/>
        </pc:sldMkLst>
        <pc:picChg chg="add mod ord modCrop">
          <ac:chgData name="Claire Horan" userId="08dd96ee-96c4-4370-96a1-ec99c04fd6f0" providerId="ADAL" clId="{ABB7E398-0B92-4EFC-8E5C-46BAC889D75E}" dt="2023-05-11T16:33:55.116" v="382" actId="1076"/>
          <ac:picMkLst>
            <pc:docMk/>
            <pc:sldMk cId="0" sldId="261"/>
            <ac:picMk id="3" creationId="{CDAF14A9-A9E1-2054-7285-141F26D933D3}"/>
          </ac:picMkLst>
        </pc:picChg>
        <pc:picChg chg="add mod modCrop">
          <ac:chgData name="Claire Horan" userId="08dd96ee-96c4-4370-96a1-ec99c04fd6f0" providerId="ADAL" clId="{ABB7E398-0B92-4EFC-8E5C-46BAC889D75E}" dt="2023-05-11T16:33:49.662" v="380" actId="1076"/>
          <ac:picMkLst>
            <pc:docMk/>
            <pc:sldMk cId="0" sldId="261"/>
            <ac:picMk id="5" creationId="{8401394F-27B1-E39E-E407-E8DC00257B66}"/>
          </ac:picMkLst>
        </pc:picChg>
      </pc:sldChg>
      <pc:sldChg chg="addSp modSp mod">
        <pc:chgData name="Claire Horan" userId="08dd96ee-96c4-4370-96a1-ec99c04fd6f0" providerId="ADAL" clId="{ABB7E398-0B92-4EFC-8E5C-46BAC889D75E}" dt="2023-05-10T21:10:44.876" v="324" actId="14100"/>
        <pc:sldMkLst>
          <pc:docMk/>
          <pc:sldMk cId="0" sldId="262"/>
        </pc:sldMkLst>
        <pc:picChg chg="add mod modCrop">
          <ac:chgData name="Claire Horan" userId="08dd96ee-96c4-4370-96a1-ec99c04fd6f0" providerId="ADAL" clId="{ABB7E398-0B92-4EFC-8E5C-46BAC889D75E}" dt="2023-05-10T21:10:44.876" v="324" actId="14100"/>
          <ac:picMkLst>
            <pc:docMk/>
            <pc:sldMk cId="0" sldId="262"/>
            <ac:picMk id="3" creationId="{9EC394E7-CA9E-ED5D-0A94-45D30879111E}"/>
          </ac:picMkLst>
        </pc:picChg>
        <pc:picChg chg="add mod">
          <ac:chgData name="Claire Horan" userId="08dd96ee-96c4-4370-96a1-ec99c04fd6f0" providerId="ADAL" clId="{ABB7E398-0B92-4EFC-8E5C-46BAC889D75E}" dt="2023-05-10T20:43:25.569" v="284" actId="1076"/>
          <ac:picMkLst>
            <pc:docMk/>
            <pc:sldMk cId="0" sldId="262"/>
            <ac:picMk id="5" creationId="{16A726CC-9043-B92B-9D84-A50EE8848979}"/>
          </ac:picMkLst>
        </pc:picChg>
        <pc:picChg chg="add mod modCrop">
          <ac:chgData name="Claire Horan" userId="08dd96ee-96c4-4370-96a1-ec99c04fd6f0" providerId="ADAL" clId="{ABB7E398-0B92-4EFC-8E5C-46BAC889D75E}" dt="2023-05-10T20:43:19.377" v="282" actId="1076"/>
          <ac:picMkLst>
            <pc:docMk/>
            <pc:sldMk cId="0" sldId="262"/>
            <ac:picMk id="7" creationId="{9C028CB0-6D90-1B93-61F6-27D3BADA1D7C}"/>
          </ac:picMkLst>
        </pc:picChg>
      </pc:sldChg>
      <pc:sldChg chg="del">
        <pc:chgData name="Claire Horan" userId="08dd96ee-96c4-4370-96a1-ec99c04fd6f0" providerId="ADAL" clId="{ABB7E398-0B92-4EFC-8E5C-46BAC889D75E}" dt="2023-05-10T20:45:14.394" v="301" actId="2696"/>
        <pc:sldMkLst>
          <pc:docMk/>
          <pc:sldMk cId="0" sldId="263"/>
        </pc:sldMkLst>
      </pc:sldChg>
      <pc:sldChg chg="modSp mod">
        <pc:chgData name="Claire Horan" userId="08dd96ee-96c4-4370-96a1-ec99c04fd6f0" providerId="ADAL" clId="{ABB7E398-0B92-4EFC-8E5C-46BAC889D75E}" dt="2023-05-10T20:40:22.683" v="248" actId="20577"/>
        <pc:sldMkLst>
          <pc:docMk/>
          <pc:sldMk cId="4144229905" sldId="275"/>
        </pc:sldMkLst>
        <pc:spChg chg="mod">
          <ac:chgData name="Claire Horan" userId="08dd96ee-96c4-4370-96a1-ec99c04fd6f0" providerId="ADAL" clId="{ABB7E398-0B92-4EFC-8E5C-46BAC889D75E}" dt="2023-05-10T20:40:22.683" v="248" actId="20577"/>
          <ac:spMkLst>
            <pc:docMk/>
            <pc:sldMk cId="4144229905" sldId="275"/>
            <ac:spMk id="9" creationId="{1F5C163B-4D3F-42D4-B8B9-AF3B7B77F71A}"/>
          </ac:spMkLst>
        </pc:spChg>
      </pc:sldChg>
      <pc:sldChg chg="addSp delSp modSp mod">
        <pc:chgData name="Claire Horan" userId="08dd96ee-96c4-4370-96a1-ec99c04fd6f0" providerId="ADAL" clId="{ABB7E398-0B92-4EFC-8E5C-46BAC889D75E}" dt="2023-05-11T16:38:31.578" v="393" actId="1076"/>
        <pc:sldMkLst>
          <pc:docMk/>
          <pc:sldMk cId="3502061781" sldId="279"/>
        </pc:sldMkLst>
        <pc:picChg chg="add mod">
          <ac:chgData name="Claire Horan" userId="08dd96ee-96c4-4370-96a1-ec99c04fd6f0" providerId="ADAL" clId="{ABB7E398-0B92-4EFC-8E5C-46BAC889D75E}" dt="2023-05-11T16:38:10.674" v="388" actId="1076"/>
          <ac:picMkLst>
            <pc:docMk/>
            <pc:sldMk cId="3502061781" sldId="279"/>
            <ac:picMk id="3" creationId="{D9CEC878-F1B9-0B9D-0D62-B10BF37FD3B8}"/>
          </ac:picMkLst>
        </pc:picChg>
        <pc:picChg chg="add mod">
          <ac:chgData name="Claire Horan" userId="08dd96ee-96c4-4370-96a1-ec99c04fd6f0" providerId="ADAL" clId="{ABB7E398-0B92-4EFC-8E5C-46BAC889D75E}" dt="2023-05-11T16:38:31.578" v="393" actId="1076"/>
          <ac:picMkLst>
            <pc:docMk/>
            <pc:sldMk cId="3502061781" sldId="279"/>
            <ac:picMk id="5" creationId="{F52509E5-C65C-40F2-546A-347B16B6FE4E}"/>
          </ac:picMkLst>
        </pc:picChg>
        <pc:picChg chg="del">
          <ac:chgData name="Claire Horan" userId="08dd96ee-96c4-4370-96a1-ec99c04fd6f0" providerId="ADAL" clId="{ABB7E398-0B92-4EFC-8E5C-46BAC889D75E}" dt="2023-05-11T16:38:01.336" v="383" actId="478"/>
          <ac:picMkLst>
            <pc:docMk/>
            <pc:sldMk cId="3502061781" sldId="279"/>
            <ac:picMk id="12" creationId="{07658660-46CF-437E-88FD-4710811F7243}"/>
          </ac:picMkLst>
        </pc:picChg>
      </pc:sldChg>
      <pc:sldChg chg="addSp delSp modSp mod">
        <pc:chgData name="Claire Horan" userId="08dd96ee-96c4-4370-96a1-ec99c04fd6f0" providerId="ADAL" clId="{ABB7E398-0B92-4EFC-8E5C-46BAC889D75E}" dt="2023-05-11T16:40:10.293" v="398" actId="1076"/>
        <pc:sldMkLst>
          <pc:docMk/>
          <pc:sldMk cId="3732392184" sldId="280"/>
        </pc:sldMkLst>
        <pc:picChg chg="add mod">
          <ac:chgData name="Claire Horan" userId="08dd96ee-96c4-4370-96a1-ec99c04fd6f0" providerId="ADAL" clId="{ABB7E398-0B92-4EFC-8E5C-46BAC889D75E}" dt="2023-05-11T16:40:10.293" v="398" actId="1076"/>
          <ac:picMkLst>
            <pc:docMk/>
            <pc:sldMk cId="3732392184" sldId="280"/>
            <ac:picMk id="2" creationId="{D3BB464D-5D40-62A9-C5D1-1661ABFF3DF0}"/>
          </ac:picMkLst>
        </pc:picChg>
        <pc:picChg chg="add del mod modCrop">
          <ac:chgData name="Claire Horan" userId="08dd96ee-96c4-4370-96a1-ec99c04fd6f0" providerId="ADAL" clId="{ABB7E398-0B92-4EFC-8E5C-46BAC889D75E}" dt="2023-05-10T20:44:04.999" v="290" actId="21"/>
          <ac:picMkLst>
            <pc:docMk/>
            <pc:sldMk cId="3732392184" sldId="280"/>
            <ac:picMk id="3" creationId="{FE8B7211-080A-AAFB-6275-DEC58A56DA28}"/>
          </ac:picMkLst>
        </pc:picChg>
        <pc:picChg chg="add mod">
          <ac:chgData name="Claire Horan" userId="08dd96ee-96c4-4370-96a1-ec99c04fd6f0" providerId="ADAL" clId="{ABB7E398-0B92-4EFC-8E5C-46BAC889D75E}" dt="2023-05-11T16:40:06.340" v="396" actId="1076"/>
          <ac:picMkLst>
            <pc:docMk/>
            <pc:sldMk cId="3732392184" sldId="280"/>
            <ac:picMk id="4" creationId="{65D32CDB-BF56-1672-C5EA-B2D06EA22521}"/>
          </ac:picMkLst>
        </pc:picChg>
        <pc:picChg chg="add mod modCrop">
          <ac:chgData name="Claire Horan" userId="08dd96ee-96c4-4370-96a1-ec99c04fd6f0" providerId="ADAL" clId="{ABB7E398-0B92-4EFC-8E5C-46BAC889D75E}" dt="2023-05-10T20:44:58.849" v="299" actId="1076"/>
          <ac:picMkLst>
            <pc:docMk/>
            <pc:sldMk cId="3732392184" sldId="280"/>
            <ac:picMk id="6" creationId="{C9494CBF-6066-4270-E44B-953ACF1B8AF7}"/>
          </ac:picMkLst>
        </pc:picChg>
        <pc:picChg chg="del">
          <ac:chgData name="Claire Horan" userId="08dd96ee-96c4-4370-96a1-ec99c04fd6f0" providerId="ADAL" clId="{ABB7E398-0B92-4EFC-8E5C-46BAC889D75E}" dt="2023-05-11T16:40:08.168" v="397" actId="478"/>
          <ac:picMkLst>
            <pc:docMk/>
            <pc:sldMk cId="3732392184" sldId="280"/>
            <ac:picMk id="10" creationId="{3C9D0F79-9274-4711-9CB6-88A0E38CBA29}"/>
          </ac:picMkLst>
        </pc:picChg>
      </pc:sldChg>
      <pc:sldChg chg="modSp mod">
        <pc:chgData name="Claire Horan" userId="08dd96ee-96c4-4370-96a1-ec99c04fd6f0" providerId="ADAL" clId="{ABB7E398-0B92-4EFC-8E5C-46BAC889D75E}" dt="2023-05-10T20:41:40.581" v="259" actId="20577"/>
        <pc:sldMkLst>
          <pc:docMk/>
          <pc:sldMk cId="2664040269" sldId="281"/>
        </pc:sldMkLst>
        <pc:spChg chg="mod">
          <ac:chgData name="Claire Horan" userId="08dd96ee-96c4-4370-96a1-ec99c04fd6f0" providerId="ADAL" clId="{ABB7E398-0B92-4EFC-8E5C-46BAC889D75E}" dt="2023-05-10T20:41:40.581" v="259" actId="20577"/>
          <ac:spMkLst>
            <pc:docMk/>
            <pc:sldMk cId="2664040269" sldId="281"/>
            <ac:spMk id="11" creationId="{46139632-BF48-4E17-AF7B-BAF5C6005357}"/>
          </ac:spMkLst>
        </pc:spChg>
      </pc:sldChg>
      <pc:sldChg chg="addSp delSp modSp mod">
        <pc:chgData name="Claire Horan" userId="08dd96ee-96c4-4370-96a1-ec99c04fd6f0" providerId="ADAL" clId="{ABB7E398-0B92-4EFC-8E5C-46BAC889D75E}" dt="2023-05-12T14:58:43.278" v="895" actId="20577"/>
        <pc:sldMkLst>
          <pc:docMk/>
          <pc:sldMk cId="3024905334" sldId="282"/>
        </pc:sldMkLst>
        <pc:spChg chg="add mod">
          <ac:chgData name="Claire Horan" userId="08dd96ee-96c4-4370-96a1-ec99c04fd6f0" providerId="ADAL" clId="{ABB7E398-0B92-4EFC-8E5C-46BAC889D75E}" dt="2023-05-12T14:58:43.278" v="895" actId="20577"/>
          <ac:spMkLst>
            <pc:docMk/>
            <pc:sldMk cId="3024905334" sldId="282"/>
            <ac:spMk id="2" creationId="{DE7EB90C-1781-AFBD-FBC4-15A9D410DF35}"/>
          </ac:spMkLst>
        </pc:spChg>
        <pc:picChg chg="del">
          <ac:chgData name="Claire Horan" userId="08dd96ee-96c4-4370-96a1-ec99c04fd6f0" providerId="ADAL" clId="{ABB7E398-0B92-4EFC-8E5C-46BAC889D75E}" dt="2023-05-12T14:56:09.551" v="399" actId="478"/>
          <ac:picMkLst>
            <pc:docMk/>
            <pc:sldMk cId="3024905334" sldId="282"/>
            <ac:picMk id="10" creationId="{E7373210-EFA6-4DBB-8E16-0D5432B32A23}"/>
          </ac:picMkLst>
        </pc:picChg>
      </pc:sldChg>
      <pc:sldChg chg="addSp modSp mod">
        <pc:chgData name="Claire Horan" userId="08dd96ee-96c4-4370-96a1-ec99c04fd6f0" providerId="ADAL" clId="{ABB7E398-0B92-4EFC-8E5C-46BAC889D75E}" dt="2023-05-10T21:31:47.138" v="341" actId="1076"/>
        <pc:sldMkLst>
          <pc:docMk/>
          <pc:sldMk cId="3965229645" sldId="284"/>
        </pc:sldMkLst>
        <pc:spChg chg="mod">
          <ac:chgData name="Claire Horan" userId="08dd96ee-96c4-4370-96a1-ec99c04fd6f0" providerId="ADAL" clId="{ABB7E398-0B92-4EFC-8E5C-46BAC889D75E}" dt="2023-05-10T20:45:27.620" v="310" actId="20577"/>
          <ac:spMkLst>
            <pc:docMk/>
            <pc:sldMk cId="3965229645" sldId="284"/>
            <ac:spMk id="7" creationId="{00000000-0000-0000-0000-000000000000}"/>
          </ac:spMkLst>
        </pc:spChg>
        <pc:picChg chg="mod">
          <ac:chgData name="Claire Horan" userId="08dd96ee-96c4-4370-96a1-ec99c04fd6f0" providerId="ADAL" clId="{ABB7E398-0B92-4EFC-8E5C-46BAC889D75E}" dt="2023-05-10T20:45:21.051" v="303" actId="14100"/>
          <ac:picMkLst>
            <pc:docMk/>
            <pc:sldMk cId="3965229645" sldId="284"/>
            <ac:picMk id="3" creationId="{856226B4-3442-1744-521D-03E5E6355559}"/>
          </ac:picMkLst>
        </pc:picChg>
        <pc:picChg chg="mod">
          <ac:chgData name="Claire Horan" userId="08dd96ee-96c4-4370-96a1-ec99c04fd6f0" providerId="ADAL" clId="{ABB7E398-0B92-4EFC-8E5C-46BAC889D75E}" dt="2023-05-10T21:31:38.413" v="337" actId="1076"/>
          <ac:picMkLst>
            <pc:docMk/>
            <pc:sldMk cId="3965229645" sldId="284"/>
            <ac:picMk id="5" creationId="{8804FC18-A105-25D2-C838-7409F9E56B3D}"/>
          </ac:picMkLst>
        </pc:picChg>
        <pc:picChg chg="add mod">
          <ac:chgData name="Claire Horan" userId="08dd96ee-96c4-4370-96a1-ec99c04fd6f0" providerId="ADAL" clId="{ABB7E398-0B92-4EFC-8E5C-46BAC889D75E}" dt="2023-05-10T21:31:47.138" v="341" actId="1076"/>
          <ac:picMkLst>
            <pc:docMk/>
            <pc:sldMk cId="3965229645" sldId="284"/>
            <ac:picMk id="2050" creationId="{3C63A531-72D2-59FE-658A-F1221574F694}"/>
          </ac:picMkLst>
        </pc:picChg>
      </pc:sldChg>
      <pc:sldChg chg="delSp mod">
        <pc:chgData name="Claire Horan" userId="08dd96ee-96c4-4370-96a1-ec99c04fd6f0" providerId="ADAL" clId="{ABB7E398-0B92-4EFC-8E5C-46BAC889D75E}" dt="2023-05-10T21:10:57.455" v="325" actId="478"/>
        <pc:sldMkLst>
          <pc:docMk/>
          <pc:sldMk cId="805571514" sldId="285"/>
        </pc:sldMkLst>
        <pc:picChg chg="del">
          <ac:chgData name="Claire Horan" userId="08dd96ee-96c4-4370-96a1-ec99c04fd6f0" providerId="ADAL" clId="{ABB7E398-0B92-4EFC-8E5C-46BAC889D75E}" dt="2023-05-10T21:10:57.455" v="325" actId="478"/>
          <ac:picMkLst>
            <pc:docMk/>
            <pc:sldMk cId="805571514" sldId="285"/>
            <ac:picMk id="10" creationId="{4D2B0088-FE70-4563-93EA-263400C289F7}"/>
          </ac:picMkLst>
        </pc:picChg>
      </pc:sldChg>
      <pc:sldChg chg="addSp delSp modSp mod">
        <pc:chgData name="Claire Horan" userId="08dd96ee-96c4-4370-96a1-ec99c04fd6f0" providerId="ADAL" clId="{ABB7E398-0B92-4EFC-8E5C-46BAC889D75E}" dt="2023-05-10T21:29:18.522" v="334" actId="14100"/>
        <pc:sldMkLst>
          <pc:docMk/>
          <pc:sldMk cId="1676929568" sldId="287"/>
        </pc:sldMkLst>
        <pc:picChg chg="mod">
          <ac:chgData name="Claire Horan" userId="08dd96ee-96c4-4370-96a1-ec99c04fd6f0" providerId="ADAL" clId="{ABB7E398-0B92-4EFC-8E5C-46BAC889D75E}" dt="2023-05-10T21:29:18.522" v="334" actId="14100"/>
          <ac:picMkLst>
            <pc:docMk/>
            <pc:sldMk cId="1676929568" sldId="287"/>
            <ac:picMk id="9" creationId="{5A414FAC-23A1-5843-6391-5A2C3F08B9C0}"/>
          </ac:picMkLst>
        </pc:picChg>
        <pc:picChg chg="del">
          <ac:chgData name="Claire Horan" userId="08dd96ee-96c4-4370-96a1-ec99c04fd6f0" providerId="ADAL" clId="{ABB7E398-0B92-4EFC-8E5C-46BAC889D75E}" dt="2023-05-10T21:29:14.698" v="333" actId="478"/>
          <ac:picMkLst>
            <pc:docMk/>
            <pc:sldMk cId="1676929568" sldId="287"/>
            <ac:picMk id="10" creationId="{4D2B0088-FE70-4563-93EA-263400C289F7}"/>
          </ac:picMkLst>
        </pc:picChg>
        <pc:picChg chg="add del">
          <ac:chgData name="Claire Horan" userId="08dd96ee-96c4-4370-96a1-ec99c04fd6f0" providerId="ADAL" clId="{ABB7E398-0B92-4EFC-8E5C-46BAC889D75E}" dt="2023-05-10T21:28:33.719" v="327" actId="478"/>
          <ac:picMkLst>
            <pc:docMk/>
            <pc:sldMk cId="1676929568" sldId="287"/>
            <ac:picMk id="1026" creationId="{381319E2-A566-648C-4DB6-A61BA340B58B}"/>
          </ac:picMkLst>
        </pc:picChg>
        <pc:picChg chg="add mod">
          <ac:chgData name="Claire Horan" userId="08dd96ee-96c4-4370-96a1-ec99c04fd6f0" providerId="ADAL" clId="{ABB7E398-0B92-4EFC-8E5C-46BAC889D75E}" dt="2023-05-10T21:29:12.900" v="332" actId="1076"/>
          <ac:picMkLst>
            <pc:docMk/>
            <pc:sldMk cId="1676929568" sldId="287"/>
            <ac:picMk id="1028" creationId="{FC8B0C67-A104-5BE6-52D2-58AE3702904C}"/>
          </ac:picMkLst>
        </pc:picChg>
      </pc:sldChg>
      <pc:sldChg chg="addSp delSp modSp new mod">
        <pc:chgData name="Claire Horan" userId="08dd96ee-96c4-4370-96a1-ec99c04fd6f0" providerId="ADAL" clId="{ABB7E398-0B92-4EFC-8E5C-46BAC889D75E}" dt="2023-05-12T14:59:01.443" v="897" actId="1076"/>
        <pc:sldMkLst>
          <pc:docMk/>
          <pc:sldMk cId="3887335365" sldId="292"/>
        </pc:sldMkLst>
        <pc:spChg chg="mod">
          <ac:chgData name="Claire Horan" userId="08dd96ee-96c4-4370-96a1-ec99c04fd6f0" providerId="ADAL" clId="{ABB7E398-0B92-4EFC-8E5C-46BAC889D75E}" dt="2023-04-27T22:20:26.880" v="185" actId="14100"/>
          <ac:spMkLst>
            <pc:docMk/>
            <pc:sldMk cId="3887335365" sldId="292"/>
            <ac:spMk id="2" creationId="{AD841499-7944-52AA-870C-1B188A4FF5D2}"/>
          </ac:spMkLst>
        </pc:spChg>
        <pc:picChg chg="add mod">
          <ac:chgData name="Claire Horan" userId="08dd96ee-96c4-4370-96a1-ec99c04fd6f0" providerId="ADAL" clId="{ABB7E398-0B92-4EFC-8E5C-46BAC889D75E}" dt="2023-05-12T14:59:01.443" v="897" actId="1076"/>
          <ac:picMkLst>
            <pc:docMk/>
            <pc:sldMk cId="3887335365" sldId="292"/>
            <ac:picMk id="5" creationId="{6B96A536-0E3E-6A70-DFCC-084CFEF3A520}"/>
          </ac:picMkLst>
        </pc:picChg>
        <pc:picChg chg="add del mod">
          <ac:chgData name="Claire Horan" userId="08dd96ee-96c4-4370-96a1-ec99c04fd6f0" providerId="ADAL" clId="{ABB7E398-0B92-4EFC-8E5C-46BAC889D75E}" dt="2023-04-27T22:18:27.304" v="79" actId="21"/>
          <ac:picMkLst>
            <pc:docMk/>
            <pc:sldMk cId="3887335365" sldId="292"/>
            <ac:picMk id="7" creationId="{69DCBBCD-2A04-CC37-9C6D-085D28C5B5B8}"/>
          </ac:picMkLst>
        </pc:picChg>
        <pc:picChg chg="add del mod">
          <ac:chgData name="Claire Horan" userId="08dd96ee-96c4-4370-96a1-ec99c04fd6f0" providerId="ADAL" clId="{ABB7E398-0B92-4EFC-8E5C-46BAC889D75E}" dt="2023-04-27T22:18:10.499" v="76" actId="21"/>
          <ac:picMkLst>
            <pc:docMk/>
            <pc:sldMk cId="3887335365" sldId="292"/>
            <ac:picMk id="9" creationId="{B02AE6E9-08AE-7CE0-1090-9BADC891BE13}"/>
          </ac:picMkLst>
        </pc:picChg>
        <pc:picChg chg="add del mod">
          <ac:chgData name="Claire Horan" userId="08dd96ee-96c4-4370-96a1-ec99c04fd6f0" providerId="ADAL" clId="{ABB7E398-0B92-4EFC-8E5C-46BAC889D75E}" dt="2023-04-27T22:17:46.078" v="74" actId="21"/>
          <ac:picMkLst>
            <pc:docMk/>
            <pc:sldMk cId="3887335365" sldId="292"/>
            <ac:picMk id="11" creationId="{89CDD553-1008-3079-41CA-39F119CDBF7C}"/>
          </ac:picMkLst>
        </pc:picChg>
        <pc:picChg chg="add mod">
          <ac:chgData name="Claire Horan" userId="08dd96ee-96c4-4370-96a1-ec99c04fd6f0" providerId="ADAL" clId="{ABB7E398-0B92-4EFC-8E5C-46BAC889D75E}" dt="2023-05-10T21:10:19.782" v="322" actId="1076"/>
          <ac:picMkLst>
            <pc:docMk/>
            <pc:sldMk cId="3887335365" sldId="292"/>
            <ac:picMk id="13" creationId="{B56407FD-A564-B7D2-872C-8CF072ABB1ED}"/>
          </ac:picMkLst>
        </pc:picChg>
        <pc:picChg chg="add del mod">
          <ac:chgData name="Claire Horan" userId="08dd96ee-96c4-4370-96a1-ec99c04fd6f0" providerId="ADAL" clId="{ABB7E398-0B92-4EFC-8E5C-46BAC889D75E}" dt="2023-04-27T22:17:07.147" v="56" actId="478"/>
          <ac:picMkLst>
            <pc:docMk/>
            <pc:sldMk cId="3887335365" sldId="292"/>
            <ac:picMk id="15" creationId="{E68932BC-A47E-AC94-91B0-6C49CDBC492C}"/>
          </ac:picMkLst>
        </pc:picChg>
      </pc:sldChg>
      <pc:sldChg chg="addSp modSp new mod">
        <pc:chgData name="Claire Horan" userId="08dd96ee-96c4-4370-96a1-ec99c04fd6f0" providerId="ADAL" clId="{ABB7E398-0B92-4EFC-8E5C-46BAC889D75E}" dt="2023-05-12T14:59:07.571" v="898" actId="1076"/>
        <pc:sldMkLst>
          <pc:docMk/>
          <pc:sldMk cId="3115651735" sldId="293"/>
        </pc:sldMkLst>
        <pc:spChg chg="mod">
          <ac:chgData name="Claire Horan" userId="08dd96ee-96c4-4370-96a1-ec99c04fd6f0" providerId="ADAL" clId="{ABB7E398-0B92-4EFC-8E5C-46BAC889D75E}" dt="2023-04-27T22:19:39.163" v="136" actId="20577"/>
          <ac:spMkLst>
            <pc:docMk/>
            <pc:sldMk cId="3115651735" sldId="293"/>
            <ac:spMk id="2" creationId="{442C2AA6-3FDB-2DA8-CCB2-9B7F673E7F68}"/>
          </ac:spMkLst>
        </pc:spChg>
        <pc:picChg chg="add mod">
          <ac:chgData name="Claire Horan" userId="08dd96ee-96c4-4370-96a1-ec99c04fd6f0" providerId="ADAL" clId="{ABB7E398-0B92-4EFC-8E5C-46BAC889D75E}" dt="2023-04-27T22:19:34.658" v="134" actId="1076"/>
          <ac:picMkLst>
            <pc:docMk/>
            <pc:sldMk cId="3115651735" sldId="293"/>
            <ac:picMk id="4" creationId="{61C0849F-6CAD-1993-E1BE-38CFB1F869AF}"/>
          </ac:picMkLst>
        </pc:picChg>
        <pc:picChg chg="add mod">
          <ac:chgData name="Claire Horan" userId="08dd96ee-96c4-4370-96a1-ec99c04fd6f0" providerId="ADAL" clId="{ABB7E398-0B92-4EFC-8E5C-46BAC889D75E}" dt="2023-04-27T22:19:44.270" v="137" actId="1076"/>
          <ac:picMkLst>
            <pc:docMk/>
            <pc:sldMk cId="3115651735" sldId="293"/>
            <ac:picMk id="5" creationId="{B2AFD4B3-0DFE-831A-25BA-6F8392BF54E8}"/>
          </ac:picMkLst>
        </pc:picChg>
        <pc:picChg chg="add mod">
          <ac:chgData name="Claire Horan" userId="08dd96ee-96c4-4370-96a1-ec99c04fd6f0" providerId="ADAL" clId="{ABB7E398-0B92-4EFC-8E5C-46BAC889D75E}" dt="2023-05-12T14:59:07.571" v="898" actId="1076"/>
          <ac:picMkLst>
            <pc:docMk/>
            <pc:sldMk cId="3115651735" sldId="293"/>
            <ac:picMk id="6" creationId="{DEDEDB61-A251-8964-C356-A222AED445AF}"/>
          </ac:picMkLst>
        </pc:picChg>
      </pc:sldChg>
      <pc:sldChg chg="addSp modSp new mod">
        <pc:chgData name="Claire Horan" userId="08dd96ee-96c4-4370-96a1-ec99c04fd6f0" providerId="ADAL" clId="{ABB7E398-0B92-4EFC-8E5C-46BAC889D75E}" dt="2023-05-11T16:32:44.362" v="365" actId="1076"/>
        <pc:sldMkLst>
          <pc:docMk/>
          <pc:sldMk cId="795405981" sldId="294"/>
        </pc:sldMkLst>
        <pc:picChg chg="add mod">
          <ac:chgData name="Claire Horan" userId="08dd96ee-96c4-4370-96a1-ec99c04fd6f0" providerId="ADAL" clId="{ABB7E398-0B92-4EFC-8E5C-46BAC889D75E}" dt="2023-05-11T16:32:42.841" v="364" actId="1076"/>
          <ac:picMkLst>
            <pc:docMk/>
            <pc:sldMk cId="795405981" sldId="294"/>
            <ac:picMk id="2" creationId="{85F24B38-D3A2-15E7-1F7F-8CDFD97C6957}"/>
          </ac:picMkLst>
        </pc:picChg>
        <pc:picChg chg="add mod modCrop">
          <ac:chgData name="Claire Horan" userId="08dd96ee-96c4-4370-96a1-ec99c04fd6f0" providerId="ADAL" clId="{ABB7E398-0B92-4EFC-8E5C-46BAC889D75E}" dt="2023-05-11T16:32:44.362" v="365" actId="1076"/>
          <ac:picMkLst>
            <pc:docMk/>
            <pc:sldMk cId="795405981" sldId="294"/>
            <ac:picMk id="4" creationId="{041D8087-9681-43AC-D7CB-70B3A74C4040}"/>
          </ac:picMkLst>
        </pc:picChg>
      </pc:sldChg>
      <pc:sldChg chg="addSp modSp new mod">
        <pc:chgData name="Claire Horan" userId="08dd96ee-96c4-4370-96a1-ec99c04fd6f0" providerId="ADAL" clId="{ABB7E398-0B92-4EFC-8E5C-46BAC889D75E}" dt="2023-05-12T15:11:38.655" v="908" actId="14100"/>
        <pc:sldMkLst>
          <pc:docMk/>
          <pc:sldMk cId="2320381052" sldId="295"/>
        </pc:sldMkLst>
        <pc:picChg chg="add mod">
          <ac:chgData name="Claire Horan" userId="08dd96ee-96c4-4370-96a1-ec99c04fd6f0" providerId="ADAL" clId="{ABB7E398-0B92-4EFC-8E5C-46BAC889D75E}" dt="2023-05-12T15:11:38.655" v="908" actId="14100"/>
          <ac:picMkLst>
            <pc:docMk/>
            <pc:sldMk cId="2320381052" sldId="295"/>
            <ac:picMk id="5" creationId="{12F884A0-B8B4-4B7E-9F5E-AC2ADAAA142C}"/>
          </ac:picMkLst>
        </pc:picChg>
      </pc:sldChg>
    </pc:docChg>
  </pc:docChgLst>
  <pc:docChgLst>
    <pc:chgData name="License 4" userId="1c2cb4cd-92dc-4a70-8224-41e5ce39bf56" providerId="ADAL" clId="{ABB7E398-0B92-4EFC-8E5C-46BAC889D75E}"/>
    <pc:docChg chg="undo custSel addSld modSld">
      <pc:chgData name="License 4" userId="1c2cb4cd-92dc-4a70-8224-41e5ce39bf56" providerId="ADAL" clId="{ABB7E398-0B92-4EFC-8E5C-46BAC889D75E}" dt="2023-04-27T22:10:05.148" v="246" actId="1076"/>
      <pc:docMkLst>
        <pc:docMk/>
      </pc:docMkLst>
      <pc:sldChg chg="addSp delSp modSp mod">
        <pc:chgData name="License 4" userId="1c2cb4cd-92dc-4a70-8224-41e5ce39bf56" providerId="ADAL" clId="{ABB7E398-0B92-4EFC-8E5C-46BAC889D75E}" dt="2023-04-27T21:40:43.794" v="88" actId="1076"/>
        <pc:sldMkLst>
          <pc:docMk/>
          <pc:sldMk cId="1500049495" sldId="286"/>
        </pc:sldMkLst>
        <pc:spChg chg="mod">
          <ac:chgData name="License 4" userId="1c2cb4cd-92dc-4a70-8224-41e5ce39bf56" providerId="ADAL" clId="{ABB7E398-0B92-4EFC-8E5C-46BAC889D75E}" dt="2023-04-27T21:40:19.935" v="84" actId="1076"/>
          <ac:spMkLst>
            <pc:docMk/>
            <pc:sldMk cId="1500049495" sldId="286"/>
            <ac:spMk id="7" creationId="{00000000-0000-0000-0000-000000000000}"/>
          </ac:spMkLst>
        </pc:spChg>
        <pc:picChg chg="add del mod">
          <ac:chgData name="License 4" userId="1c2cb4cd-92dc-4a70-8224-41e5ce39bf56" providerId="ADAL" clId="{ABB7E398-0B92-4EFC-8E5C-46BAC889D75E}" dt="2023-04-27T21:39:23.673" v="73" actId="478"/>
          <ac:picMkLst>
            <pc:docMk/>
            <pc:sldMk cId="1500049495" sldId="286"/>
            <ac:picMk id="3" creationId="{C1E6849F-1249-F045-D606-4A40D5BED2CC}"/>
          </ac:picMkLst>
        </pc:picChg>
        <pc:picChg chg="add mod">
          <ac:chgData name="License 4" userId="1c2cb4cd-92dc-4a70-8224-41e5ce39bf56" providerId="ADAL" clId="{ABB7E398-0B92-4EFC-8E5C-46BAC889D75E}" dt="2023-04-27T21:40:36.332" v="86" actId="14100"/>
          <ac:picMkLst>
            <pc:docMk/>
            <pc:sldMk cId="1500049495" sldId="286"/>
            <ac:picMk id="5" creationId="{CE325B3C-0753-DF5A-2E8B-21A7D7640F2D}"/>
          </ac:picMkLst>
        </pc:picChg>
        <pc:picChg chg="add mod modCrop">
          <ac:chgData name="License 4" userId="1c2cb4cd-92dc-4a70-8224-41e5ce39bf56" providerId="ADAL" clId="{ABB7E398-0B92-4EFC-8E5C-46BAC889D75E}" dt="2023-04-27T21:40:43.794" v="88" actId="1076"/>
          <ac:picMkLst>
            <pc:docMk/>
            <pc:sldMk cId="1500049495" sldId="286"/>
            <ac:picMk id="9" creationId="{F6713831-DF34-9799-16BA-098B30325DDD}"/>
          </ac:picMkLst>
        </pc:picChg>
        <pc:picChg chg="add del mod">
          <ac:chgData name="License 4" userId="1c2cb4cd-92dc-4a70-8224-41e5ce39bf56" providerId="ADAL" clId="{ABB7E398-0B92-4EFC-8E5C-46BAC889D75E}" dt="2023-04-27T21:37:51.945" v="63" actId="478"/>
          <ac:picMkLst>
            <pc:docMk/>
            <pc:sldMk cId="1500049495" sldId="286"/>
            <ac:picMk id="12" creationId="{EDF14D8A-3A4E-31E4-C324-ACC4A4236583}"/>
          </ac:picMkLst>
        </pc:picChg>
        <pc:picChg chg="add del mod">
          <ac:chgData name="License 4" userId="1c2cb4cd-92dc-4a70-8224-41e5ce39bf56" providerId="ADAL" clId="{ABB7E398-0B92-4EFC-8E5C-46BAC889D75E}" dt="2023-04-27T21:37:49.740" v="62" actId="478"/>
          <ac:picMkLst>
            <pc:docMk/>
            <pc:sldMk cId="1500049495" sldId="286"/>
            <ac:picMk id="14" creationId="{676F1383-9967-2D86-0F14-EE399E2EDC10}"/>
          </ac:picMkLst>
        </pc:picChg>
        <pc:picChg chg="add del mod">
          <ac:chgData name="License 4" userId="1c2cb4cd-92dc-4a70-8224-41e5ce39bf56" providerId="ADAL" clId="{ABB7E398-0B92-4EFC-8E5C-46BAC889D75E}" dt="2023-04-27T21:38:03.642" v="66" actId="478"/>
          <ac:picMkLst>
            <pc:docMk/>
            <pc:sldMk cId="1500049495" sldId="286"/>
            <ac:picMk id="16" creationId="{05D99C1E-3890-FEF4-7581-F97F91729878}"/>
          </ac:picMkLst>
        </pc:picChg>
        <pc:picChg chg="add mod">
          <ac:chgData name="License 4" userId="1c2cb4cd-92dc-4a70-8224-41e5ce39bf56" providerId="ADAL" clId="{ABB7E398-0B92-4EFC-8E5C-46BAC889D75E}" dt="2023-04-27T21:40:04.961" v="81" actId="1076"/>
          <ac:picMkLst>
            <pc:docMk/>
            <pc:sldMk cId="1500049495" sldId="286"/>
            <ac:picMk id="18" creationId="{66348ACD-6466-E21C-54B4-31B4CC1BDD2E}"/>
          </ac:picMkLst>
        </pc:picChg>
      </pc:sldChg>
      <pc:sldChg chg="modSp mod">
        <pc:chgData name="License 4" userId="1c2cb4cd-92dc-4a70-8224-41e5ce39bf56" providerId="ADAL" clId="{ABB7E398-0B92-4EFC-8E5C-46BAC889D75E}" dt="2023-04-27T21:58:08.094" v="200" actId="1076"/>
        <pc:sldMkLst>
          <pc:docMk/>
          <pc:sldMk cId="1676929568" sldId="287"/>
        </pc:sldMkLst>
        <pc:picChg chg="mod">
          <ac:chgData name="License 4" userId="1c2cb4cd-92dc-4a70-8224-41e5ce39bf56" providerId="ADAL" clId="{ABB7E398-0B92-4EFC-8E5C-46BAC889D75E}" dt="2023-04-27T21:58:08.094" v="200" actId="1076"/>
          <ac:picMkLst>
            <pc:docMk/>
            <pc:sldMk cId="1676929568" sldId="287"/>
            <ac:picMk id="9" creationId="{5A414FAC-23A1-5843-6391-5A2C3F08B9C0}"/>
          </ac:picMkLst>
        </pc:picChg>
      </pc:sldChg>
      <pc:sldChg chg="addSp delSp modSp new mod">
        <pc:chgData name="License 4" userId="1c2cb4cd-92dc-4a70-8224-41e5ce39bf56" providerId="ADAL" clId="{ABB7E398-0B92-4EFC-8E5C-46BAC889D75E}" dt="2023-04-27T22:10:05.148" v="246" actId="1076"/>
        <pc:sldMkLst>
          <pc:docMk/>
          <pc:sldMk cId="3269355873" sldId="290"/>
        </pc:sldMkLst>
        <pc:spChg chg="mod">
          <ac:chgData name="License 4" userId="1c2cb4cd-92dc-4a70-8224-41e5ce39bf56" providerId="ADAL" clId="{ABB7E398-0B92-4EFC-8E5C-46BAC889D75E}" dt="2023-04-27T21:41:46.682" v="116" actId="14100"/>
          <ac:spMkLst>
            <pc:docMk/>
            <pc:sldMk cId="3269355873" sldId="290"/>
            <ac:spMk id="2" creationId="{41F75882-9C2D-2259-AE20-37550A10A610}"/>
          </ac:spMkLst>
        </pc:spChg>
        <pc:picChg chg="add mod modCrop">
          <ac:chgData name="License 4" userId="1c2cb4cd-92dc-4a70-8224-41e5ce39bf56" providerId="ADAL" clId="{ABB7E398-0B92-4EFC-8E5C-46BAC889D75E}" dt="2023-04-27T22:09:17.357" v="233" actId="1076"/>
          <ac:picMkLst>
            <pc:docMk/>
            <pc:sldMk cId="3269355873" sldId="290"/>
            <ac:picMk id="5" creationId="{C77D459D-055E-D694-45CC-1E1409178099}"/>
          </ac:picMkLst>
        </pc:picChg>
        <pc:picChg chg="add del mod">
          <ac:chgData name="License 4" userId="1c2cb4cd-92dc-4a70-8224-41e5ce39bf56" providerId="ADAL" clId="{ABB7E398-0B92-4EFC-8E5C-46BAC889D75E}" dt="2023-04-27T22:08:42.597" v="229" actId="478"/>
          <ac:picMkLst>
            <pc:docMk/>
            <pc:sldMk cId="3269355873" sldId="290"/>
            <ac:picMk id="7" creationId="{CEEE29DD-1805-3721-0807-A49C26E2DB6F}"/>
          </ac:picMkLst>
        </pc:picChg>
        <pc:picChg chg="add mod modCrop">
          <ac:chgData name="License 4" userId="1c2cb4cd-92dc-4a70-8224-41e5ce39bf56" providerId="ADAL" clId="{ABB7E398-0B92-4EFC-8E5C-46BAC889D75E}" dt="2023-04-27T22:10:00.712" v="245" actId="1076"/>
          <ac:picMkLst>
            <pc:docMk/>
            <pc:sldMk cId="3269355873" sldId="290"/>
            <ac:picMk id="9" creationId="{16961180-BD37-A8A9-FDF2-22CB35D478DD}"/>
          </ac:picMkLst>
        </pc:picChg>
        <pc:picChg chg="add mod modCrop">
          <ac:chgData name="License 4" userId="1c2cb4cd-92dc-4a70-8224-41e5ce39bf56" providerId="ADAL" clId="{ABB7E398-0B92-4EFC-8E5C-46BAC889D75E}" dt="2023-04-27T22:09:36.300" v="238" actId="1076"/>
          <ac:picMkLst>
            <pc:docMk/>
            <pc:sldMk cId="3269355873" sldId="290"/>
            <ac:picMk id="11" creationId="{723DDB35-81FE-D2C2-A3C8-CA958B15BA66}"/>
          </ac:picMkLst>
        </pc:picChg>
        <pc:picChg chg="add mod modCrop">
          <ac:chgData name="License 4" userId="1c2cb4cd-92dc-4a70-8224-41e5ce39bf56" providerId="ADAL" clId="{ABB7E398-0B92-4EFC-8E5C-46BAC889D75E}" dt="2023-04-27T22:09:44.329" v="240" actId="1076"/>
          <ac:picMkLst>
            <pc:docMk/>
            <pc:sldMk cId="3269355873" sldId="290"/>
            <ac:picMk id="13" creationId="{BBC0493E-E3C2-1D4E-F64F-B926FF2E8580}"/>
          </ac:picMkLst>
        </pc:picChg>
        <pc:picChg chg="add del mod">
          <ac:chgData name="License 4" userId="1c2cb4cd-92dc-4a70-8224-41e5ce39bf56" providerId="ADAL" clId="{ABB7E398-0B92-4EFC-8E5C-46BAC889D75E}" dt="2023-04-27T22:07:19.403" v="217" actId="478"/>
          <ac:picMkLst>
            <pc:docMk/>
            <pc:sldMk cId="3269355873" sldId="290"/>
            <ac:picMk id="15" creationId="{162B3DD5-7ACF-CD32-9E50-622E3B4D26C0}"/>
          </ac:picMkLst>
        </pc:picChg>
        <pc:picChg chg="add mod modCrop">
          <ac:chgData name="License 4" userId="1c2cb4cd-92dc-4a70-8224-41e5ce39bf56" providerId="ADAL" clId="{ABB7E398-0B92-4EFC-8E5C-46BAC889D75E}" dt="2023-04-27T22:10:05.148" v="246" actId="1076"/>
          <ac:picMkLst>
            <pc:docMk/>
            <pc:sldMk cId="3269355873" sldId="290"/>
            <ac:picMk id="17" creationId="{2231BCC8-8944-0D19-9066-EEB2B332FA5B}"/>
          </ac:picMkLst>
        </pc:picChg>
      </pc:sldChg>
      <pc:sldChg chg="addSp delSp modSp new mod">
        <pc:chgData name="License 4" userId="1c2cb4cd-92dc-4a70-8224-41e5ce39bf56" providerId="ADAL" clId="{ABB7E398-0B92-4EFC-8E5C-46BAC889D75E}" dt="2023-04-27T21:47:49.604" v="199" actId="1076"/>
        <pc:sldMkLst>
          <pc:docMk/>
          <pc:sldMk cId="3420308672" sldId="291"/>
        </pc:sldMkLst>
        <pc:spChg chg="mod">
          <ac:chgData name="License 4" userId="1c2cb4cd-92dc-4a70-8224-41e5ce39bf56" providerId="ADAL" clId="{ABB7E398-0B92-4EFC-8E5C-46BAC889D75E}" dt="2023-04-27T21:43:37.332" v="160" actId="20577"/>
          <ac:spMkLst>
            <pc:docMk/>
            <pc:sldMk cId="3420308672" sldId="291"/>
            <ac:spMk id="2" creationId="{06C4E823-C324-E414-90FA-2CB4770C6AFD}"/>
          </ac:spMkLst>
        </pc:spChg>
        <pc:picChg chg="add del mod">
          <ac:chgData name="License 4" userId="1c2cb4cd-92dc-4a70-8224-41e5ce39bf56" providerId="ADAL" clId="{ABB7E398-0B92-4EFC-8E5C-46BAC889D75E}" dt="2023-04-27T21:46:17.598" v="183" actId="478"/>
          <ac:picMkLst>
            <pc:docMk/>
            <pc:sldMk cId="3420308672" sldId="291"/>
            <ac:picMk id="5" creationId="{9D73A031-7C51-6428-0EF1-8DE346FBDD0F}"/>
          </ac:picMkLst>
        </pc:picChg>
        <pc:picChg chg="add del mod">
          <ac:chgData name="License 4" userId="1c2cb4cd-92dc-4a70-8224-41e5ce39bf56" providerId="ADAL" clId="{ABB7E398-0B92-4EFC-8E5C-46BAC889D75E}" dt="2023-04-27T21:46:08.703" v="181" actId="478"/>
          <ac:picMkLst>
            <pc:docMk/>
            <pc:sldMk cId="3420308672" sldId="291"/>
            <ac:picMk id="7" creationId="{FD5FE672-C253-8DC9-5A4F-0524B42AF2C6}"/>
          </ac:picMkLst>
        </pc:picChg>
        <pc:picChg chg="add del mod">
          <ac:chgData name="License 4" userId="1c2cb4cd-92dc-4a70-8224-41e5ce39bf56" providerId="ADAL" clId="{ABB7E398-0B92-4EFC-8E5C-46BAC889D75E}" dt="2023-04-27T21:46:06.791" v="180" actId="478"/>
          <ac:picMkLst>
            <pc:docMk/>
            <pc:sldMk cId="3420308672" sldId="291"/>
            <ac:picMk id="9" creationId="{B2A7542B-851E-C605-8853-9D8A121CDCCA}"/>
          </ac:picMkLst>
        </pc:picChg>
        <pc:picChg chg="add mod modCrop">
          <ac:chgData name="License 4" userId="1c2cb4cd-92dc-4a70-8224-41e5ce39bf56" providerId="ADAL" clId="{ABB7E398-0B92-4EFC-8E5C-46BAC889D75E}" dt="2023-04-27T21:47:46.600" v="198" actId="1076"/>
          <ac:picMkLst>
            <pc:docMk/>
            <pc:sldMk cId="3420308672" sldId="291"/>
            <ac:picMk id="11" creationId="{6DD56562-4E29-CC4B-6ED7-76C51DC131B2}"/>
          </ac:picMkLst>
        </pc:picChg>
        <pc:picChg chg="add mod modCrop">
          <ac:chgData name="License 4" userId="1c2cb4cd-92dc-4a70-8224-41e5ce39bf56" providerId="ADAL" clId="{ABB7E398-0B92-4EFC-8E5C-46BAC889D75E}" dt="2023-04-27T21:47:49.604" v="199" actId="1076"/>
          <ac:picMkLst>
            <pc:docMk/>
            <pc:sldMk cId="3420308672" sldId="291"/>
            <ac:picMk id="13" creationId="{3CB4ADEE-0A7F-C40B-6C60-6E6D596E6886}"/>
          </ac:picMkLst>
        </pc:picChg>
        <pc:picChg chg="add mod modCrop">
          <ac:chgData name="License 4" userId="1c2cb4cd-92dc-4a70-8224-41e5ce39bf56" providerId="ADAL" clId="{ABB7E398-0B92-4EFC-8E5C-46BAC889D75E}" dt="2023-04-27T21:47:43.369" v="197" actId="14100"/>
          <ac:picMkLst>
            <pc:docMk/>
            <pc:sldMk cId="3420308672" sldId="291"/>
            <ac:picMk id="15" creationId="{2A60782F-66E7-1B31-5B6B-2D82E19057EC}"/>
          </ac:picMkLst>
        </pc:picChg>
        <pc:picChg chg="add del mod">
          <ac:chgData name="License 4" userId="1c2cb4cd-92dc-4a70-8224-41e5ce39bf56" providerId="ADAL" clId="{ABB7E398-0B92-4EFC-8E5C-46BAC889D75E}" dt="2023-04-27T21:44:44.724" v="162" actId="478"/>
          <ac:picMkLst>
            <pc:docMk/>
            <pc:sldMk cId="3420308672" sldId="291"/>
            <ac:picMk id="17" creationId="{C19FC117-0DC5-3E65-9660-C8ADA308A3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7827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0650" y="0"/>
            <a:ext cx="39798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254FA-6DB8-40E2-9469-02AE6B1B583A}" type="datetimeFigureOut">
              <a:rPr lang="en-US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55663"/>
            <a:ext cx="3098800" cy="230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7575" y="3294063"/>
            <a:ext cx="7346950" cy="2695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7827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0650" y="6502400"/>
            <a:ext cx="39798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EC878-1766-4CC4-BC2B-BA9D00ADAA6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9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Please read the </a:t>
            </a:r>
            <a:r>
              <a:rPr lang="en-GB" b="1" u="sng" dirty="0"/>
              <a:t>GUIDELINES: ASF Template Slideshows </a:t>
            </a:r>
            <a:r>
              <a:rPr lang="en-GB" dirty="0"/>
              <a:t>document in the ASF Members Area on www.activeschoolflag.ie (Website Showcase section)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29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provide evidence of senior classes participating in this challenge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47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KEY part of the ASF process and should be organized as a whole of school activity. </a:t>
            </a:r>
          </a:p>
          <a:p>
            <a:r>
              <a:rPr lang="en-US" dirty="0"/>
              <a:t>Please insert the dates that your school ran this challenge in the box provided at the top of this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36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provide evidence of junior classes participating in this challenge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04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provide evidence of senior classes participating in this challenge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35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your Active Halloween activities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14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your Santa Dash/other activities that you ran to energize the lead up to the Christmas holidays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07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your participation in #FeelGoodFridays (if applicable)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4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criterion applies to RENEWAL schools. Please provide evidence of the actions that classes agreed, with their teachers, to decrease sedentary time. </a:t>
            </a:r>
          </a:p>
          <a:p>
            <a:r>
              <a:rPr lang="en-US" dirty="0"/>
              <a:t>New applicant schools </a:t>
            </a:r>
            <a:r>
              <a:rPr lang="en-US"/>
              <a:t>can delete </a:t>
            </a:r>
            <a:r>
              <a:rPr lang="en-US" dirty="0"/>
              <a:t>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how playground equipment is used to promote physical activity during break-times.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schools use music in the yard to generate physical activity. If your school doesn’t you can delete this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Playground Leaders in action. If this is not possible due to Covid-restrictions please explain this in your application form and delete this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WALKWAY signage is provided to registered schools that attend the Walkway webinar scheduled every spring.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the signposted Walkway route on your school grounds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7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your Walkway route and the Walkway challenges in use.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25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KEY part of the ASF process and should be organized as a whole of school activity.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insert the dates that your school ran this challenge in the box provided at the top of this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24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of junior classes participating in this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3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8119" y="3053904"/>
            <a:ext cx="4685860" cy="665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7315" y="3833368"/>
            <a:ext cx="642747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9105" y="1574419"/>
            <a:ext cx="399421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8781" y="1574419"/>
            <a:ext cx="399421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19416" y="353904"/>
            <a:ext cx="5143266" cy="1205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9105" y="1574419"/>
            <a:ext cx="826389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21914" y="6366129"/>
            <a:ext cx="2938272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9105" y="6366129"/>
            <a:ext cx="211188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11112" y="6366129"/>
            <a:ext cx="211188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hyperlink" Target="http://www.activeschoolflag.ie/" TargetMode="External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10.jpg"/><Relationship Id="rId4" Type="http://schemas.openxmlformats.org/officeDocument/2006/relationships/hyperlink" Target="http://www.activeschoolflag.i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540" y="5917996"/>
            <a:ext cx="7861300" cy="557910"/>
          </a:xfrm>
          <a:prstGeom prst="rect">
            <a:avLst/>
          </a:prstGeom>
        </p:spPr>
        <p:txBody>
          <a:bodyPr vert="horz" wrap="square" lIns="0" tIns="635" rIns="0" bIns="0" rtlCol="0" anchor="t">
            <a:spAutoFit/>
          </a:bodyPr>
          <a:lstStyle/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i="1" spc="110" dirty="0">
                <a:solidFill>
                  <a:srgbClr val="9D9D9C"/>
                </a:solidFill>
                <a:latin typeface="Franklin Gothic Medium"/>
                <a:cs typeface="Calibri"/>
              </a:rPr>
              <a:t>Our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dirty="0">
                <a:solidFill>
                  <a:srgbClr val="9D9D9C"/>
                </a:solidFill>
                <a:latin typeface="Franklin Gothic Medium"/>
                <a:cs typeface="Calibri"/>
              </a:rPr>
              <a:t>school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40" dirty="0">
                <a:solidFill>
                  <a:srgbClr val="9D9D9C"/>
                </a:solidFill>
                <a:latin typeface="Franklin Gothic Medium"/>
                <a:cs typeface="Calibri"/>
              </a:rPr>
              <a:t>is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working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35" dirty="0">
                <a:solidFill>
                  <a:srgbClr val="9D9D9C"/>
                </a:solidFill>
                <a:latin typeface="Franklin Gothic Medium"/>
                <a:cs typeface="Calibri"/>
              </a:rPr>
              <a:t>towards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5" dirty="0">
                <a:solidFill>
                  <a:srgbClr val="9D9D9C"/>
                </a:solidFill>
                <a:latin typeface="Franklin Gothic Medium"/>
                <a:cs typeface="Calibri"/>
              </a:rPr>
              <a:t>the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Active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40" dirty="0">
                <a:solidFill>
                  <a:srgbClr val="9D9D9C"/>
                </a:solidFill>
                <a:latin typeface="Franklin Gothic Medium"/>
                <a:cs typeface="Calibri"/>
              </a:rPr>
              <a:t>School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Flag.</a:t>
            </a:r>
            <a:r>
              <a:rPr lang="en-US" i="1" spc="10" dirty="0">
                <a:solidFill>
                  <a:srgbClr val="9D9D9C"/>
                </a:solidFill>
                <a:latin typeface="Franklin Gothic Medium"/>
                <a:cs typeface="Calibri"/>
              </a:rPr>
              <a:t> </a:t>
            </a:r>
            <a:r>
              <a:rPr lang="en-US" i="1" spc="-625" dirty="0">
                <a:solidFill>
                  <a:srgbClr val="9D9D9C"/>
                </a:solidFill>
                <a:latin typeface="Franklin Gothic Medium"/>
                <a:cs typeface="Calibri"/>
              </a:rPr>
              <a:t> </a:t>
            </a:r>
            <a:endParaRPr lang="en-US">
              <a:solidFill>
                <a:srgbClr val="000000"/>
              </a:solidFill>
              <a:latin typeface="Franklin Gothic Medium"/>
              <a:cs typeface="Calibri"/>
            </a:endParaRPr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i="1" spc="-100" dirty="0">
                <a:solidFill>
                  <a:srgbClr val="9D9D9C"/>
                </a:solidFill>
                <a:latin typeface="Franklin Gothic Medium"/>
                <a:cs typeface="Calibri"/>
              </a:rPr>
              <a:t>This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40" dirty="0">
                <a:solidFill>
                  <a:srgbClr val="9D9D9C"/>
                </a:solidFill>
                <a:latin typeface="Franklin Gothic Medium"/>
                <a:cs typeface="Calibri"/>
              </a:rPr>
              <a:t>is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lang="en-US" i="1" spc="65" dirty="0">
                <a:solidFill>
                  <a:srgbClr val="9D9D9C"/>
                </a:solidFill>
                <a:latin typeface="Franklin Gothic Medium"/>
                <a:cs typeface="Calibri"/>
              </a:rPr>
              <a:t>a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record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20" dirty="0">
                <a:solidFill>
                  <a:srgbClr val="9D9D9C"/>
                </a:solidFill>
                <a:latin typeface="Franklin Gothic Medium"/>
                <a:cs typeface="Calibri"/>
              </a:rPr>
              <a:t>of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5" dirty="0">
                <a:solidFill>
                  <a:srgbClr val="9D9D9C"/>
                </a:solidFill>
                <a:latin typeface="Franklin Gothic Medium"/>
                <a:cs typeface="Calibri"/>
              </a:rPr>
              <a:t>the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work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30" dirty="0">
                <a:solidFill>
                  <a:srgbClr val="9D9D9C"/>
                </a:solidFill>
                <a:latin typeface="Franklin Gothic Medium"/>
                <a:cs typeface="Calibri"/>
              </a:rPr>
              <a:t>that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5" dirty="0">
                <a:solidFill>
                  <a:srgbClr val="9D9D9C"/>
                </a:solidFill>
                <a:latin typeface="Franklin Gothic Medium"/>
                <a:cs typeface="Calibri"/>
              </a:rPr>
              <a:t>have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30" dirty="0">
                <a:solidFill>
                  <a:srgbClr val="9D9D9C"/>
                </a:solidFill>
                <a:latin typeface="Franklin Gothic Medium"/>
                <a:cs typeface="Calibri"/>
              </a:rPr>
              <a:t>undertaken.</a:t>
            </a:r>
            <a:endParaRPr>
              <a:latin typeface="Franklin Gothic Medium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6" y="2171653"/>
            <a:ext cx="8460105" cy="2482215"/>
          </a:xfrm>
          <a:custGeom>
            <a:avLst/>
            <a:gdLst/>
            <a:ahLst/>
            <a:cxnLst/>
            <a:rect l="l" t="t" r="r" b="b"/>
            <a:pathLst>
              <a:path w="8460105" h="2482215">
                <a:moveTo>
                  <a:pt x="8280006" y="0"/>
                </a:moveTo>
                <a:lnTo>
                  <a:pt x="180009" y="0"/>
                </a:lnTo>
                <a:lnTo>
                  <a:pt x="132156" y="6361"/>
                </a:lnTo>
                <a:lnTo>
                  <a:pt x="89155" y="24313"/>
                </a:lnTo>
                <a:lnTo>
                  <a:pt x="52724" y="52160"/>
                </a:lnTo>
                <a:lnTo>
                  <a:pt x="24576" y="88203"/>
                </a:lnTo>
                <a:lnTo>
                  <a:pt x="6430" y="130746"/>
                </a:lnTo>
                <a:lnTo>
                  <a:pt x="0" y="178092"/>
                </a:lnTo>
                <a:lnTo>
                  <a:pt x="0" y="2303805"/>
                </a:lnTo>
                <a:lnTo>
                  <a:pt x="6430" y="2351150"/>
                </a:lnTo>
                <a:lnTo>
                  <a:pt x="24576" y="2393693"/>
                </a:lnTo>
                <a:lnTo>
                  <a:pt x="52724" y="2429737"/>
                </a:lnTo>
                <a:lnTo>
                  <a:pt x="89155" y="2457583"/>
                </a:lnTo>
                <a:lnTo>
                  <a:pt x="132156" y="2475536"/>
                </a:lnTo>
                <a:lnTo>
                  <a:pt x="180009" y="2481897"/>
                </a:lnTo>
                <a:lnTo>
                  <a:pt x="8280006" y="2481897"/>
                </a:lnTo>
                <a:lnTo>
                  <a:pt x="8327854" y="2475536"/>
                </a:lnTo>
                <a:lnTo>
                  <a:pt x="8370851" y="2457583"/>
                </a:lnTo>
                <a:lnTo>
                  <a:pt x="8407280" y="2429737"/>
                </a:lnTo>
                <a:lnTo>
                  <a:pt x="8435427" y="2393693"/>
                </a:lnTo>
                <a:lnTo>
                  <a:pt x="8453573" y="2351150"/>
                </a:lnTo>
                <a:lnTo>
                  <a:pt x="8460003" y="2303805"/>
                </a:lnTo>
                <a:lnTo>
                  <a:pt x="8460003" y="178092"/>
                </a:lnTo>
                <a:lnTo>
                  <a:pt x="8453573" y="130746"/>
                </a:lnTo>
                <a:lnTo>
                  <a:pt x="8435427" y="88203"/>
                </a:lnTo>
                <a:lnTo>
                  <a:pt x="8407280" y="52160"/>
                </a:lnTo>
                <a:lnTo>
                  <a:pt x="8370851" y="24313"/>
                </a:lnTo>
                <a:lnTo>
                  <a:pt x="8327854" y="6361"/>
                </a:lnTo>
                <a:lnTo>
                  <a:pt x="8280006" y="0"/>
                </a:lnTo>
                <a:close/>
              </a:path>
            </a:pathLst>
          </a:custGeom>
          <a:solidFill>
            <a:srgbClr val="243F93">
              <a:alpha val="10000"/>
            </a:srgbClr>
          </a:solidFill>
          <a:ln w="28575">
            <a:solidFill>
              <a:srgbClr val="1641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48119" y="3053904"/>
            <a:ext cx="4693795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200" b="1" spc="195" dirty="0">
                <a:solidFill>
                  <a:srgbClr val="164194"/>
                </a:solidFill>
                <a:latin typeface="Franklin Gothic Medium"/>
                <a:cs typeface="Calibri"/>
              </a:rPr>
              <a:t>Physical</a:t>
            </a:r>
            <a:r>
              <a:rPr sz="4200" b="1" spc="-5" dirty="0">
                <a:solidFill>
                  <a:srgbClr val="164194"/>
                </a:solidFill>
                <a:latin typeface="Franklin Gothic Medium"/>
                <a:cs typeface="Calibri"/>
              </a:rPr>
              <a:t> </a:t>
            </a:r>
            <a:r>
              <a:rPr lang="en-US" sz="4200" b="1" spc="135" dirty="0">
                <a:solidFill>
                  <a:srgbClr val="164194"/>
                </a:solidFill>
                <a:latin typeface="Franklin Gothic Medium"/>
                <a:cs typeface="Calibri"/>
              </a:rPr>
              <a:t>Activity</a:t>
            </a:r>
            <a:endParaRPr lang="en-US" sz="4200" dirty="0">
              <a:solidFill>
                <a:srgbClr val="164194"/>
              </a:solidFill>
              <a:latin typeface="Franklin Gothic Medium"/>
              <a:cs typeface="Calibri"/>
            </a:endParaRPr>
          </a:p>
        </p:txBody>
      </p:sp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036634E-9133-4C98-A4C7-502F2D253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" t="13243" r="-270" b="19459"/>
          <a:stretch/>
        </p:blipFill>
        <p:spPr>
          <a:xfrm>
            <a:off x="344243" y="5764494"/>
            <a:ext cx="986990" cy="675587"/>
          </a:xfrm>
          <a:prstGeom prst="rect">
            <a:avLst/>
          </a:prstGeom>
        </p:spPr>
      </p:pic>
      <p:pic>
        <p:nvPicPr>
          <p:cNvPr id="7" name="Picture 8" descr="Icon&#10;&#10;Description automatically generated">
            <a:extLst>
              <a:ext uri="{FF2B5EF4-FFF2-40B4-BE49-F238E27FC236}">
                <a16:creationId xmlns:a16="http://schemas.microsoft.com/office/drawing/2014/main" id="{BDFD7EEA-A0CF-4C54-83CB-3272D46F6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671" y="1226313"/>
            <a:ext cx="1734867" cy="17356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playground, sky, tree&#10;&#10;Description automatically generated">
            <a:extLst>
              <a:ext uri="{FF2B5EF4-FFF2-40B4-BE49-F238E27FC236}">
                <a16:creationId xmlns:a16="http://schemas.microsoft.com/office/drawing/2014/main" id="{85F24B38-D3A2-15E7-1F7F-8CDFD97C6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34416" r="29128" b="23284"/>
          <a:stretch/>
        </p:blipFill>
        <p:spPr>
          <a:xfrm>
            <a:off x="1924050" y="527050"/>
            <a:ext cx="6324600" cy="2895600"/>
          </a:xfrm>
          <a:prstGeom prst="rect">
            <a:avLst/>
          </a:prstGeom>
        </p:spPr>
      </p:pic>
      <p:pic>
        <p:nvPicPr>
          <p:cNvPr id="4" name="Picture 3" descr="A picture containing outdoor, sky, plant, grass&#10;&#10;Description automatically generated">
            <a:extLst>
              <a:ext uri="{FF2B5EF4-FFF2-40B4-BE49-F238E27FC236}">
                <a16:creationId xmlns:a16="http://schemas.microsoft.com/office/drawing/2014/main" id="{041D8087-9681-43AC-D7CB-70B3A74C4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6316" r="-657" b="13158"/>
          <a:stretch/>
        </p:blipFill>
        <p:spPr>
          <a:xfrm>
            <a:off x="3067050" y="3803650"/>
            <a:ext cx="3657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0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9292" y="353904"/>
            <a:ext cx="850779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GB" spc="275" dirty="0">
                <a:latin typeface="Franklin Gothic Medium"/>
              </a:rPr>
              <a:t>Active Breaks Challenge</a:t>
            </a:r>
            <a:endParaRPr lang="en-US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DB16936-31E6-4855-9935-27996C74AC94}"/>
              </a:ext>
            </a:extLst>
          </p:cNvPr>
          <p:cNvSpPr txBox="1"/>
          <p:nvPr/>
        </p:nvSpPr>
        <p:spPr>
          <a:xfrm>
            <a:off x="659540" y="4941003"/>
            <a:ext cx="7861300" cy="1422184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635" rIns="0" bIns="0" rtlCol="0" anchor="t">
            <a:spAutoFit/>
          </a:bodyPr>
          <a:lstStyle/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endParaRPr lang="en-US" spc="-30" dirty="0">
              <a:solidFill>
                <a:srgbClr val="164194"/>
              </a:solidFill>
              <a:latin typeface="Franklin Gothic Medium"/>
              <a:ea typeface="+mn-lt"/>
              <a:cs typeface="+mn-lt"/>
            </a:endParaRPr>
          </a:p>
          <a:p>
            <a:pPr marL="297815" marR="5080" indent="-285750" algn="ctr">
              <a:lnSpc>
                <a:spcPct val="103600"/>
              </a:lnSpc>
              <a:spcBef>
                <a:spcPts val="5"/>
              </a:spcBef>
              <a:buFont typeface="Wingdings"/>
              <a:buChar char="ü"/>
            </a:pP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All classes participated.</a:t>
            </a:r>
            <a:endParaRPr lang="en-US" dirty="0">
              <a:cs typeface="Calibri"/>
            </a:endParaRPr>
          </a:p>
          <a:p>
            <a:pPr marL="297815" marR="5080" indent="-285750" algn="ctr">
              <a:lnSpc>
                <a:spcPct val="103600"/>
              </a:lnSpc>
              <a:spcBef>
                <a:spcPts val="5"/>
              </a:spcBef>
              <a:buFont typeface="Wingdings"/>
              <a:buChar char="ü"/>
            </a:pP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Challenge lasted 4 weeks.</a:t>
            </a:r>
          </a:p>
          <a:p>
            <a:pPr marL="297815" marR="5080" indent="-285750" algn="ctr">
              <a:lnSpc>
                <a:spcPct val="103600"/>
              </a:lnSpc>
              <a:spcBef>
                <a:spcPts val="5"/>
              </a:spcBef>
              <a:buFont typeface="Wingdings"/>
              <a:buChar char="ü"/>
            </a:pP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Variety in active breaks.</a:t>
            </a:r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endParaRPr lang="en-US" spc="-30" dirty="0">
              <a:solidFill>
                <a:srgbClr val="164194"/>
              </a:solidFill>
              <a:latin typeface="Franklin Gothic Medium"/>
              <a:ea typeface="+mn-lt"/>
              <a:cs typeface="+mn-lt"/>
            </a:endParaRPr>
          </a:p>
        </p:txBody>
      </p:sp>
      <p:pic>
        <p:nvPicPr>
          <p:cNvPr id="5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4BD808B-5B96-4362-A073-F9237E44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165" y="1582208"/>
            <a:ext cx="2196388" cy="3088722"/>
          </a:xfrm>
          <a:prstGeom prst="rect">
            <a:avLst/>
          </a:prstGeom>
          <a:ln>
            <a:solidFill>
              <a:srgbClr val="0094D3"/>
            </a:solidFill>
          </a:ln>
        </p:spPr>
      </p:pic>
      <p:pic>
        <p:nvPicPr>
          <p:cNvPr id="6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64F88923-5E4D-4079-B041-ACE951032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485" y="1588234"/>
            <a:ext cx="2199190" cy="3081314"/>
          </a:xfrm>
          <a:prstGeom prst="rect">
            <a:avLst/>
          </a:prstGeom>
          <a:ln>
            <a:solidFill>
              <a:srgbClr val="0094D3"/>
            </a:solidFill>
          </a:ln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9A14664E-DAAF-49E8-B6F6-9E24B7A7B7EE}"/>
              </a:ext>
            </a:extLst>
          </p:cNvPr>
          <p:cNvSpPr txBox="1">
            <a:spLocks/>
          </p:cNvSpPr>
          <p:nvPr/>
        </p:nvSpPr>
        <p:spPr>
          <a:xfrm>
            <a:off x="2338765" y="918480"/>
            <a:ext cx="1064734" cy="543097"/>
          </a:xfrm>
          <a:prstGeom prst="rect">
            <a:avLst/>
          </a:prstGeom>
        </p:spPr>
        <p:txBody>
          <a:bodyPr vert="horz" wrap="square" lIns="0" tIns="11112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75"/>
              </a:spcBef>
            </a:pPr>
            <a:r>
              <a:rPr lang="en-US" sz="2800" kern="0" spc="-50" dirty="0">
                <a:solidFill>
                  <a:srgbClr val="243F93"/>
                </a:solidFill>
                <a:latin typeface="Franklin Gothic Medium"/>
                <a:cs typeface="Trebuchet MS"/>
              </a:rPr>
              <a:t>Dates</a:t>
            </a:r>
            <a:r>
              <a:rPr lang="en-US" sz="2800" b="0" kern="0" spc="-140" dirty="0">
                <a:solidFill>
                  <a:srgbClr val="243F93"/>
                </a:solidFill>
                <a:latin typeface="Franklin Gothic Medium"/>
                <a:cs typeface="Trebuchet MS"/>
              </a:rPr>
              <a:t>:</a:t>
            </a:r>
            <a:endParaRPr lang="en-US" sz="2800" b="0" kern="0" spc="-345" dirty="0">
              <a:solidFill>
                <a:srgbClr val="243F93"/>
              </a:solidFill>
              <a:latin typeface="Franklin Gothic Medium"/>
              <a:cs typeface="Trebuchet MS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F5C163B-4D3F-42D4-B8B9-AF3B7B77F71A}"/>
              </a:ext>
            </a:extLst>
          </p:cNvPr>
          <p:cNvSpPr txBox="1">
            <a:spLocks/>
          </p:cNvSpPr>
          <p:nvPr/>
        </p:nvSpPr>
        <p:spPr>
          <a:xfrm>
            <a:off x="3348884" y="918473"/>
            <a:ext cx="3338041" cy="543097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11112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2800" b="0" i="1" kern="0" spc="-95" dirty="0">
                <a:solidFill>
                  <a:srgbClr val="0094D3"/>
                </a:solidFill>
                <a:latin typeface="Franklin Gothic Medium"/>
              </a:rPr>
              <a:t>30/01-24/02</a:t>
            </a:r>
          </a:p>
        </p:txBody>
      </p:sp>
    </p:spTree>
    <p:extLst>
      <p:ext uri="{BB962C8B-B14F-4D97-AF65-F5344CB8AC3E}">
        <p14:creationId xmlns:p14="http://schemas.microsoft.com/office/powerpoint/2010/main" val="4144229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Picture 9" descr="Icon&#10;&#10;Description automatically generated">
            <a:extLst>
              <a:ext uri="{FF2B5EF4-FFF2-40B4-BE49-F238E27FC236}">
                <a16:creationId xmlns:a16="http://schemas.microsoft.com/office/drawing/2014/main" id="{07658660-46CF-437E-88FD-4710811F7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5" y="2823787"/>
            <a:ext cx="1561230" cy="1093675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62C86593-6B18-45A6-9817-C683AE5DF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215" dirty="0">
                <a:latin typeface="Franklin Gothic Medium"/>
              </a:rPr>
              <a:t>Active Breaks: Juniors</a:t>
            </a:r>
            <a:endParaRPr lang="en-US" dirty="0">
              <a:latin typeface="Franklin Gothic Medium"/>
            </a:endParaRPr>
          </a:p>
        </p:txBody>
      </p:sp>
      <p:pic>
        <p:nvPicPr>
          <p:cNvPr id="5" name="Picture 4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8401394F-27B1-E39E-E407-E8DC00257B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11039" b="12892"/>
          <a:stretch/>
        </p:blipFill>
        <p:spPr>
          <a:xfrm>
            <a:off x="171450" y="1020753"/>
            <a:ext cx="5345848" cy="3125287"/>
          </a:xfrm>
          <a:prstGeom prst="rect">
            <a:avLst/>
          </a:prstGeom>
        </p:spPr>
      </p:pic>
      <p:pic>
        <p:nvPicPr>
          <p:cNvPr id="3" name="Picture 2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CDAF14A9-A9E1-2054-7285-141F26D933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25510"/>
          <a:stretch/>
        </p:blipFill>
        <p:spPr>
          <a:xfrm>
            <a:off x="3664802" y="3494158"/>
            <a:ext cx="5345848" cy="30603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62C86593-6B18-45A6-9817-C683AE5DF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215" dirty="0">
                <a:latin typeface="Franklin Gothic Medium"/>
              </a:rPr>
              <a:t>Active Breaks: Seniors</a:t>
            </a:r>
            <a:endParaRPr lang="en-US" dirty="0">
              <a:latin typeface="Franklin Gothic Medium"/>
            </a:endParaRPr>
          </a:p>
        </p:txBody>
      </p:sp>
      <p:pic>
        <p:nvPicPr>
          <p:cNvPr id="3" name="Picture 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D9CEC878-F1B9-0B9D-0D62-B10BF37FD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7" y="1289050"/>
            <a:ext cx="4030133" cy="3022600"/>
          </a:xfrm>
          <a:prstGeom prst="rect">
            <a:avLst/>
          </a:prstGeom>
        </p:spPr>
      </p:pic>
      <p:pic>
        <p:nvPicPr>
          <p:cNvPr id="5" name="Picture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F52509E5-C65C-40F2-546A-347B16B6F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13" y="3120202"/>
            <a:ext cx="4360333" cy="32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9292" y="353904"/>
            <a:ext cx="850779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GB" spc="275" dirty="0">
                <a:latin typeface="Franklin Gothic Medium"/>
              </a:rPr>
              <a:t>Running Challenge</a:t>
            </a:r>
            <a:endParaRPr lang="en-US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DB16936-31E6-4855-9935-27996C74AC94}"/>
              </a:ext>
            </a:extLst>
          </p:cNvPr>
          <p:cNvSpPr txBox="1"/>
          <p:nvPr/>
        </p:nvSpPr>
        <p:spPr>
          <a:xfrm>
            <a:off x="651666" y="4937521"/>
            <a:ext cx="7861300" cy="1422184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635" rIns="0" bIns="0" rtlCol="0" anchor="t">
            <a:spAutoFit/>
          </a:bodyPr>
          <a:lstStyle/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endParaRPr lang="en-US" spc="-30" dirty="0">
              <a:solidFill>
                <a:srgbClr val="164194"/>
              </a:solidFill>
              <a:latin typeface="Franklin Gothic Medium"/>
              <a:ea typeface="+mn-lt"/>
              <a:cs typeface="+mn-lt"/>
            </a:endParaRPr>
          </a:p>
          <a:p>
            <a:pPr marL="297815" marR="5080" indent="-285750" algn="ctr">
              <a:lnSpc>
                <a:spcPct val="103600"/>
              </a:lnSpc>
              <a:spcBef>
                <a:spcPts val="5"/>
              </a:spcBef>
              <a:buFont typeface="Wingdings"/>
              <a:buChar char="ü"/>
            </a:pP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All classes participated.</a:t>
            </a:r>
            <a:endParaRPr lang="en-US" dirty="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297815" marR="5080" indent="-285750" algn="ctr">
              <a:lnSpc>
                <a:spcPct val="103600"/>
              </a:lnSpc>
              <a:spcBef>
                <a:spcPts val="5"/>
              </a:spcBef>
              <a:buFont typeface="Wingdings"/>
              <a:buChar char="ü"/>
            </a:pP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Challenge lasted 4 weeks.</a:t>
            </a:r>
          </a:p>
          <a:p>
            <a:pPr marL="297815" marR="5080" indent="-285750" algn="ctr">
              <a:lnSpc>
                <a:spcPct val="103600"/>
              </a:lnSpc>
              <a:spcBef>
                <a:spcPts val="5"/>
              </a:spcBef>
              <a:buFont typeface="Wingdings"/>
              <a:buChar char="ü"/>
            </a:pPr>
            <a:r>
              <a:rPr lang="en-US" spc="-30" dirty="0">
                <a:solidFill>
                  <a:srgbClr val="164194"/>
                </a:solidFill>
                <a:latin typeface="Franklin Gothic Medium"/>
                <a:ea typeface="+mn-lt"/>
                <a:cs typeface="+mn-lt"/>
              </a:rPr>
              <a:t>Running promoted in a FUN and inclusive way.</a:t>
            </a:r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endParaRPr lang="en-US" spc="-30" dirty="0">
              <a:solidFill>
                <a:srgbClr val="164194"/>
              </a:solidFill>
              <a:latin typeface="Franklin Gothic Medium"/>
              <a:ea typeface="+mn-lt"/>
              <a:cs typeface="+mn-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1D62D84-FA54-45CC-9200-F97EB6052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08" y="1519577"/>
            <a:ext cx="2283477" cy="3254517"/>
          </a:xfrm>
          <a:prstGeom prst="rect">
            <a:avLst/>
          </a:prstGeom>
        </p:spPr>
      </p:pic>
      <p:pic>
        <p:nvPicPr>
          <p:cNvPr id="6" name="Picture 7" descr="Map&#10;&#10;Description automatically generated">
            <a:extLst>
              <a:ext uri="{FF2B5EF4-FFF2-40B4-BE49-F238E27FC236}">
                <a16:creationId xmlns:a16="http://schemas.microsoft.com/office/drawing/2014/main" id="{9878E819-8104-4F4B-A7EA-BEC9FCB5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817" y="1517537"/>
            <a:ext cx="2278055" cy="3255434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393468C1-ABB4-4236-A5A3-9B734BA81E3B}"/>
              </a:ext>
            </a:extLst>
          </p:cNvPr>
          <p:cNvSpPr txBox="1">
            <a:spLocks/>
          </p:cNvSpPr>
          <p:nvPr/>
        </p:nvSpPr>
        <p:spPr>
          <a:xfrm>
            <a:off x="2338765" y="918480"/>
            <a:ext cx="1064734" cy="543097"/>
          </a:xfrm>
          <a:prstGeom prst="rect">
            <a:avLst/>
          </a:prstGeom>
        </p:spPr>
        <p:txBody>
          <a:bodyPr vert="horz" wrap="square" lIns="0" tIns="11112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75"/>
              </a:spcBef>
            </a:pPr>
            <a:r>
              <a:rPr lang="en-US" sz="2800" kern="0" spc="-50" dirty="0">
                <a:solidFill>
                  <a:srgbClr val="243F93"/>
                </a:solidFill>
                <a:latin typeface="Franklin Gothic Medium"/>
                <a:cs typeface="Trebuchet MS"/>
              </a:rPr>
              <a:t>Dates</a:t>
            </a:r>
            <a:r>
              <a:rPr lang="en-US" sz="2800" b="0" kern="0" spc="-140" dirty="0">
                <a:solidFill>
                  <a:srgbClr val="243F93"/>
                </a:solidFill>
                <a:latin typeface="Franklin Gothic Medium"/>
                <a:cs typeface="Trebuchet MS"/>
              </a:rPr>
              <a:t>:</a:t>
            </a:r>
            <a:endParaRPr lang="en-US" sz="2800" b="0" kern="0" spc="-345" dirty="0">
              <a:solidFill>
                <a:srgbClr val="243F93"/>
              </a:solidFill>
              <a:latin typeface="Franklin Gothic Medium"/>
              <a:cs typeface="Trebuchet MS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6139632-BF48-4E17-AF7B-BAF5C6005357}"/>
              </a:ext>
            </a:extLst>
          </p:cNvPr>
          <p:cNvSpPr txBox="1">
            <a:spLocks/>
          </p:cNvSpPr>
          <p:nvPr/>
        </p:nvSpPr>
        <p:spPr>
          <a:xfrm>
            <a:off x="3348884" y="918473"/>
            <a:ext cx="3338041" cy="543097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11112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2800" b="0" i="1" kern="0" spc="-95" dirty="0">
                <a:solidFill>
                  <a:srgbClr val="0094D3"/>
                </a:solidFill>
                <a:latin typeface="Franklin Gothic Medium"/>
              </a:rPr>
              <a:t>20/03-28/04</a:t>
            </a:r>
          </a:p>
        </p:txBody>
      </p:sp>
    </p:spTree>
    <p:extLst>
      <p:ext uri="{BB962C8B-B14F-4D97-AF65-F5344CB8AC3E}">
        <p14:creationId xmlns:p14="http://schemas.microsoft.com/office/powerpoint/2010/main" val="266404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8D1ED-798B-3C3D-14FE-1E04217F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EF9C4-4733-86E6-206D-716D2CE0D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A picture containing text, parallel, printing, rectangle&#10;&#10;Description automatically generated">
            <a:extLst>
              <a:ext uri="{FF2B5EF4-FFF2-40B4-BE49-F238E27FC236}">
                <a16:creationId xmlns:a16="http://schemas.microsoft.com/office/drawing/2014/main" id="{12F884A0-B8B4-4B7E-9F5E-AC2ADAAA1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8721" y="-118072"/>
            <a:ext cx="5842398" cy="778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8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C9D0F79-9274-4711-9CB6-88A0E38CB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5" y="2823787"/>
            <a:ext cx="1561230" cy="1093675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2A4B6443-4CD0-480C-976D-0A3097A1E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712" y="353904"/>
            <a:ext cx="6674969" cy="121873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Running Challenge: Juniors</a:t>
            </a:r>
            <a:endParaRPr lang="en-US" dirty="0"/>
          </a:p>
        </p:txBody>
      </p:sp>
      <p:pic>
        <p:nvPicPr>
          <p:cNvPr id="3" name="Picture 2" descr="A group of kids walking on a road&#10;&#10;Description automatically generated with low confidence">
            <a:extLst>
              <a:ext uri="{FF2B5EF4-FFF2-40B4-BE49-F238E27FC236}">
                <a16:creationId xmlns:a16="http://schemas.microsoft.com/office/drawing/2014/main" id="{9EC394E7-CA9E-ED5D-0A94-45D3087911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8" t="17811" r="-30612" b="52133"/>
          <a:stretch/>
        </p:blipFill>
        <p:spPr>
          <a:xfrm>
            <a:off x="1009650" y="1397913"/>
            <a:ext cx="5595809" cy="2232123"/>
          </a:xfrm>
          <a:prstGeom prst="rect">
            <a:avLst/>
          </a:prstGeom>
        </p:spPr>
      </p:pic>
      <p:pic>
        <p:nvPicPr>
          <p:cNvPr id="5" name="Picture 4" descr="A group of children in school uniforms&#10;&#10;Description automatically generated with low confidence">
            <a:extLst>
              <a:ext uri="{FF2B5EF4-FFF2-40B4-BE49-F238E27FC236}">
                <a16:creationId xmlns:a16="http://schemas.microsoft.com/office/drawing/2014/main" id="{16A726CC-9043-B92B-9D84-A50EE8848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62" y="1546230"/>
            <a:ext cx="3938588" cy="5251450"/>
          </a:xfrm>
          <a:prstGeom prst="rect">
            <a:avLst/>
          </a:prstGeom>
        </p:spPr>
      </p:pic>
      <p:pic>
        <p:nvPicPr>
          <p:cNvPr id="7" name="Picture 6" descr="A group of children in a parking lot&#10;&#10;Description automatically generated with low confidence">
            <a:extLst>
              <a:ext uri="{FF2B5EF4-FFF2-40B4-BE49-F238E27FC236}">
                <a16:creationId xmlns:a16="http://schemas.microsoft.com/office/drawing/2014/main" id="{9C028CB0-6D90-1B93-61F6-27D3BADA1D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-6810" r="391" b="21176"/>
          <a:stretch/>
        </p:blipFill>
        <p:spPr>
          <a:xfrm>
            <a:off x="2010457" y="3370624"/>
            <a:ext cx="2905805" cy="34297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2A4B6443-4CD0-480C-976D-0A3097A1E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712" y="353904"/>
            <a:ext cx="6674969" cy="121873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Running Challenge: Seniors</a:t>
            </a:r>
            <a:endParaRPr lang="en-US" dirty="0"/>
          </a:p>
        </p:txBody>
      </p:sp>
      <p:pic>
        <p:nvPicPr>
          <p:cNvPr id="4" name="Picture 3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65D32CDB-BF56-1672-C5EA-B2D06EA22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33302" r="47495" b="24397"/>
          <a:stretch/>
        </p:blipFill>
        <p:spPr>
          <a:xfrm>
            <a:off x="508435" y="1411542"/>
            <a:ext cx="4648201" cy="2895600"/>
          </a:xfrm>
          <a:prstGeom prst="rect">
            <a:avLst/>
          </a:prstGeom>
        </p:spPr>
      </p:pic>
      <p:pic>
        <p:nvPicPr>
          <p:cNvPr id="6" name="Picture 5" descr="A group of people playing football&#10;&#10;Description automatically generated with low confidence">
            <a:extLst>
              <a:ext uri="{FF2B5EF4-FFF2-40B4-BE49-F238E27FC236}">
                <a16:creationId xmlns:a16="http://schemas.microsoft.com/office/drawing/2014/main" id="{C9494CBF-6066-4270-E44B-953ACF1B8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22263" r="-185" b="44906"/>
          <a:stretch/>
        </p:blipFill>
        <p:spPr>
          <a:xfrm>
            <a:off x="171449" y="4307142"/>
            <a:ext cx="8805523" cy="2247412"/>
          </a:xfrm>
          <a:prstGeom prst="rect">
            <a:avLst/>
          </a:prstGeom>
        </p:spPr>
      </p:pic>
      <p:pic>
        <p:nvPicPr>
          <p:cNvPr id="2" name="Picture 1" descr="A group of children jumping in the air&#10;&#10;Description automatically generated with low confidence">
            <a:extLst>
              <a:ext uri="{FF2B5EF4-FFF2-40B4-BE49-F238E27FC236}">
                <a16:creationId xmlns:a16="http://schemas.microsoft.com/office/drawing/2014/main" id="{D3BB464D-5D40-62A9-C5D1-1661ABFF3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1124126"/>
            <a:ext cx="2387262" cy="31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92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7264" y="353904"/>
            <a:ext cx="7766050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90">
                <a:latin typeface="Franklin Gothic Medium"/>
              </a:rPr>
              <a:t>Active Halloween Disco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D2B0088-FE70-4563-93EA-263400C28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5" y="2823787"/>
            <a:ext cx="1561230" cy="1093675"/>
          </a:xfrm>
          <a:prstGeom prst="rect">
            <a:avLst/>
          </a:prstGeom>
        </p:spPr>
      </p:pic>
      <p:pic>
        <p:nvPicPr>
          <p:cNvPr id="3" name="Picture 2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856226B4-3442-1744-521D-03E5E6355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1021202"/>
            <a:ext cx="4725929" cy="3544447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804FC18-A105-25D2-C838-7409F9E56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80" y="1021201"/>
            <a:ext cx="4563532" cy="3422648"/>
          </a:xfrm>
          <a:prstGeom prst="rect">
            <a:avLst/>
          </a:prstGeom>
        </p:spPr>
      </p:pic>
      <p:pic>
        <p:nvPicPr>
          <p:cNvPr id="2050" name="Picture 2" descr="Halloween">
            <a:extLst>
              <a:ext uri="{FF2B5EF4-FFF2-40B4-BE49-F238E27FC236}">
                <a16:creationId xmlns:a16="http://schemas.microsoft.com/office/drawing/2014/main" id="{3C63A531-72D2-59FE-658A-F1221574F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4" r="990"/>
          <a:stretch/>
        </p:blipFill>
        <p:spPr bwMode="auto">
          <a:xfrm>
            <a:off x="2928646" y="3370624"/>
            <a:ext cx="3321408" cy="34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29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7264" y="353904"/>
            <a:ext cx="7766050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90" dirty="0">
                <a:latin typeface="Franklin Gothic Medium"/>
              </a:rPr>
              <a:t>St Patrick’s Day Parade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D2B0088-FE70-4563-93EA-263400C28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5" y="2823787"/>
            <a:ext cx="1561230" cy="1093675"/>
          </a:xfrm>
          <a:prstGeom prst="rect">
            <a:avLst/>
          </a:prstGeom>
        </p:spPr>
      </p:pic>
      <p:pic>
        <p:nvPicPr>
          <p:cNvPr id="5" name="Picture 4" descr="A picture containing sky, outdoor, person, road&#10;&#10;Description automatically generated">
            <a:extLst>
              <a:ext uri="{FF2B5EF4-FFF2-40B4-BE49-F238E27FC236}">
                <a16:creationId xmlns:a16="http://schemas.microsoft.com/office/drawing/2014/main" id="{CE325B3C-0753-DF5A-2E8B-21A7D7640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" y="2487563"/>
            <a:ext cx="6377203" cy="4325556"/>
          </a:xfrm>
          <a:prstGeom prst="rect">
            <a:avLst/>
          </a:prstGeom>
        </p:spPr>
      </p:pic>
      <p:pic>
        <p:nvPicPr>
          <p:cNvPr id="9" name="Picture 8" descr="A group of people running on a street&#10;&#10;Description automatically generated with low confidence">
            <a:extLst>
              <a:ext uri="{FF2B5EF4-FFF2-40B4-BE49-F238E27FC236}">
                <a16:creationId xmlns:a16="http://schemas.microsoft.com/office/drawing/2014/main" id="{F6713831-DF34-9799-16BA-098B30325D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818" r="29461" b="34456"/>
          <a:stretch/>
        </p:blipFill>
        <p:spPr>
          <a:xfrm>
            <a:off x="354278" y="1148521"/>
            <a:ext cx="5015687" cy="2028157"/>
          </a:xfrm>
          <a:prstGeom prst="rect">
            <a:avLst/>
          </a:prstGeom>
        </p:spPr>
      </p:pic>
      <p:pic>
        <p:nvPicPr>
          <p:cNvPr id="18" name="Picture 17" descr="A picture containing floor, person, group, several&#10;&#10;Description automatically generated">
            <a:extLst>
              <a:ext uri="{FF2B5EF4-FFF2-40B4-BE49-F238E27FC236}">
                <a16:creationId xmlns:a16="http://schemas.microsoft.com/office/drawing/2014/main" id="{66348ACD-6466-E21C-54B4-31B4CC1BD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63" y="4578649"/>
            <a:ext cx="5355185" cy="21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49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8699" y="368707"/>
            <a:ext cx="6363811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pc="270" dirty="0">
                <a:latin typeface="Franklin Gothic Medium"/>
                <a:ea typeface="MS PGothic"/>
              </a:rPr>
              <a:t>Playground Equipment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" name="Picture 2" descr="A group of children playing hopscotch&#10;&#10;Description automatically generated with medium confidence">
            <a:extLst>
              <a:ext uri="{FF2B5EF4-FFF2-40B4-BE49-F238E27FC236}">
                <a16:creationId xmlns:a16="http://schemas.microsoft.com/office/drawing/2014/main" id="{E670ACED-5314-0FB2-CFDA-6582F72C0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3" y="818779"/>
            <a:ext cx="3945604" cy="2959203"/>
          </a:xfrm>
          <a:prstGeom prst="rect">
            <a:avLst/>
          </a:prstGeom>
        </p:spPr>
      </p:pic>
      <p:pic>
        <p:nvPicPr>
          <p:cNvPr id="5" name="Picture 4" descr="A group of children playing hopscotch&#10;&#10;Description automatically generated">
            <a:extLst>
              <a:ext uri="{FF2B5EF4-FFF2-40B4-BE49-F238E27FC236}">
                <a16:creationId xmlns:a16="http://schemas.microsoft.com/office/drawing/2014/main" id="{CA07060E-DAAD-C274-B3C1-BE1B0951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912488"/>
            <a:ext cx="4377727" cy="2813050"/>
          </a:xfrm>
          <a:prstGeom prst="rect">
            <a:avLst/>
          </a:prstGeom>
        </p:spPr>
      </p:pic>
      <p:pic>
        <p:nvPicPr>
          <p:cNvPr id="9" name="Picture 8" descr="A group of boys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153619F6-4B3C-4169-7E39-722EE44CF6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1" r="45308" b="16518"/>
          <a:stretch/>
        </p:blipFill>
        <p:spPr>
          <a:xfrm>
            <a:off x="4579673" y="3725538"/>
            <a:ext cx="4252843" cy="3083646"/>
          </a:xfrm>
          <a:prstGeom prst="rect">
            <a:avLst/>
          </a:prstGeom>
        </p:spPr>
      </p:pic>
      <p:pic>
        <p:nvPicPr>
          <p:cNvPr id="12" name="Picture 11" descr="A group of children on a basketball court&#10;&#10;Description automatically generated with low confidence">
            <a:extLst>
              <a:ext uri="{FF2B5EF4-FFF2-40B4-BE49-F238E27FC236}">
                <a16:creationId xmlns:a16="http://schemas.microsoft.com/office/drawing/2014/main" id="{2ACEEBDB-DA28-3F00-A302-CEBE3F1C79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29200" r="23846"/>
          <a:stretch/>
        </p:blipFill>
        <p:spPr>
          <a:xfrm>
            <a:off x="497808" y="3804289"/>
            <a:ext cx="3945604" cy="30836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E823-C324-E414-90FA-2CB4770C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16" y="353904"/>
            <a:ext cx="5143266" cy="646331"/>
          </a:xfrm>
        </p:spPr>
        <p:txBody>
          <a:bodyPr/>
          <a:lstStyle/>
          <a:p>
            <a:r>
              <a:rPr lang="en-IE" dirty="0"/>
              <a:t>St Patrick’s Day </a:t>
            </a:r>
            <a:r>
              <a:rPr lang="en-IE" dirty="0" err="1"/>
              <a:t>Céilí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A5084-B93D-766B-3C13-38AF8AF4F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1" name="Picture 10" descr="A group of people in a hallway&#10;&#10;Description automatically generated with low confidence">
            <a:extLst>
              <a:ext uri="{FF2B5EF4-FFF2-40B4-BE49-F238E27FC236}">
                <a16:creationId xmlns:a16="http://schemas.microsoft.com/office/drawing/2014/main" id="{6DD56562-4E29-CC4B-6ED7-76C51DC13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25631" r="-1565" b="4771"/>
          <a:stretch/>
        </p:blipFill>
        <p:spPr>
          <a:xfrm>
            <a:off x="4895850" y="1186980"/>
            <a:ext cx="3938908" cy="4517898"/>
          </a:xfrm>
          <a:prstGeom prst="rect">
            <a:avLst/>
          </a:prstGeom>
        </p:spPr>
      </p:pic>
      <p:pic>
        <p:nvPicPr>
          <p:cNvPr id="13" name="Picture 12" descr="A group of people in a hallway&#10;&#10;Description automatically generated with medium confidence">
            <a:extLst>
              <a:ext uri="{FF2B5EF4-FFF2-40B4-BE49-F238E27FC236}">
                <a16:creationId xmlns:a16="http://schemas.microsoft.com/office/drawing/2014/main" id="{3CB4ADEE-0A7F-C40B-6C60-6E6D596E6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18983" r="5908"/>
          <a:stretch/>
        </p:blipFill>
        <p:spPr>
          <a:xfrm>
            <a:off x="279715" y="1149889"/>
            <a:ext cx="3827146" cy="4920838"/>
          </a:xfrm>
          <a:prstGeom prst="rect">
            <a:avLst/>
          </a:prstGeom>
        </p:spPr>
      </p:pic>
      <p:pic>
        <p:nvPicPr>
          <p:cNvPr id="15" name="Picture 14" descr="A picture containing wall, person, indoor, standing&#10;&#10;Description automatically generated">
            <a:extLst>
              <a:ext uri="{FF2B5EF4-FFF2-40B4-BE49-F238E27FC236}">
                <a16:creationId xmlns:a16="http://schemas.microsoft.com/office/drawing/2014/main" id="{2A60782F-66E7-1B31-5B6B-2D82E1905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t="35479" r="13874" b="2133"/>
          <a:stretch/>
        </p:blipFill>
        <p:spPr>
          <a:xfrm>
            <a:off x="2305051" y="3905260"/>
            <a:ext cx="3581400" cy="279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8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5882-9C2D-2259-AE20-37550A10A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353904"/>
            <a:ext cx="5772032" cy="1292662"/>
          </a:xfrm>
        </p:spPr>
        <p:txBody>
          <a:bodyPr/>
          <a:lstStyle/>
          <a:p>
            <a:r>
              <a:rPr lang="en-IE" dirty="0"/>
              <a:t>Easter Egg Exercise Hunt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E9368-01EE-EB33-13AE-8BCC246AC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A picture containing floor, child, skating, child&#10;&#10;Description automatically generated">
            <a:extLst>
              <a:ext uri="{FF2B5EF4-FFF2-40B4-BE49-F238E27FC236}">
                <a16:creationId xmlns:a16="http://schemas.microsoft.com/office/drawing/2014/main" id="{C77D459D-055E-D694-45CC-1E1409178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-1707" r="8900" b="23701"/>
          <a:stretch/>
        </p:blipFill>
        <p:spPr>
          <a:xfrm>
            <a:off x="27517" y="847128"/>
            <a:ext cx="4038600" cy="286775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16961180-BD37-A8A9-FDF2-22CB35D47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6" r="11051" b="1737"/>
          <a:stretch/>
        </p:blipFill>
        <p:spPr>
          <a:xfrm>
            <a:off x="46567" y="3346244"/>
            <a:ext cx="5500886" cy="3473364"/>
          </a:xfrm>
          <a:prstGeom prst="rect">
            <a:avLst/>
          </a:prstGeom>
        </p:spPr>
      </p:pic>
      <p:pic>
        <p:nvPicPr>
          <p:cNvPr id="11" name="Picture 10" descr="A picture containing road, outdoor, ground, chalk&#10;&#10;Description automatically generated">
            <a:extLst>
              <a:ext uri="{FF2B5EF4-FFF2-40B4-BE49-F238E27FC236}">
                <a16:creationId xmlns:a16="http://schemas.microsoft.com/office/drawing/2014/main" id="{723DDB35-81FE-D2C2-A3C8-CA958B15BA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25395" r="16815" b="27944"/>
          <a:stretch/>
        </p:blipFill>
        <p:spPr>
          <a:xfrm>
            <a:off x="4276666" y="899637"/>
            <a:ext cx="4645452" cy="2570639"/>
          </a:xfrm>
          <a:prstGeom prst="rect">
            <a:avLst/>
          </a:prstGeom>
        </p:spPr>
      </p:pic>
      <p:pic>
        <p:nvPicPr>
          <p:cNvPr id="13" name="Picture 12" descr="A picture containing ground, outdoor, group, people&#10;&#10;Description automatically generated">
            <a:extLst>
              <a:ext uri="{FF2B5EF4-FFF2-40B4-BE49-F238E27FC236}">
                <a16:creationId xmlns:a16="http://schemas.microsoft.com/office/drawing/2014/main" id="{BBC0493E-E3C2-1D4E-F64F-B926FF2E85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21659" r="19944" b="28850"/>
          <a:stretch/>
        </p:blipFill>
        <p:spPr>
          <a:xfrm>
            <a:off x="5245598" y="3100909"/>
            <a:ext cx="3887069" cy="2215640"/>
          </a:xfrm>
          <a:prstGeom prst="rect">
            <a:avLst/>
          </a:prstGeom>
        </p:spPr>
      </p:pic>
      <p:pic>
        <p:nvPicPr>
          <p:cNvPr id="17" name="Picture 16" descr="A picture containing outdoor, child, child, little&#10;&#10;Description automatically generated">
            <a:extLst>
              <a:ext uri="{FF2B5EF4-FFF2-40B4-BE49-F238E27FC236}">
                <a16:creationId xmlns:a16="http://schemas.microsoft.com/office/drawing/2014/main" id="{2231BCC8-8944-0D19-9066-EEB2B332FA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2" t="23000" r="37153" b="46660"/>
          <a:stretch/>
        </p:blipFill>
        <p:spPr>
          <a:xfrm>
            <a:off x="4665998" y="4764685"/>
            <a:ext cx="2849084" cy="20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55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7264" y="353904"/>
            <a:ext cx="7766050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90" dirty="0">
                <a:latin typeface="Franklin Gothic Medium"/>
              </a:rPr>
              <a:t>Workout Wednesdays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" name="Picture 2" descr="A group of people wearing safety vests and standing on a street&#10;&#10;Description automatically generated with low confidence">
            <a:extLst>
              <a:ext uri="{FF2B5EF4-FFF2-40B4-BE49-F238E27FC236}">
                <a16:creationId xmlns:a16="http://schemas.microsoft.com/office/drawing/2014/main" id="{C17EB615-943D-2AF1-BC3F-65747CF30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164816"/>
            <a:ext cx="1654356" cy="2205808"/>
          </a:xfrm>
          <a:prstGeom prst="rect">
            <a:avLst/>
          </a:prstGeom>
        </p:spPr>
      </p:pic>
      <p:pic>
        <p:nvPicPr>
          <p:cNvPr id="5" name="Picture 4" descr="A group of children doing yoga&#10;&#10;Description automatically generated with low confidence">
            <a:extLst>
              <a:ext uri="{FF2B5EF4-FFF2-40B4-BE49-F238E27FC236}">
                <a16:creationId xmlns:a16="http://schemas.microsoft.com/office/drawing/2014/main" id="{56C27B3A-F6F9-09B1-8092-33BDDCC0D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06" y="1289050"/>
            <a:ext cx="4625720" cy="2081574"/>
          </a:xfrm>
          <a:prstGeom prst="rect">
            <a:avLst/>
          </a:prstGeom>
        </p:spPr>
      </p:pic>
      <p:pic>
        <p:nvPicPr>
          <p:cNvPr id="9" name="Picture 8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BB3DB13E-5758-6A7C-9B5D-7793AED06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44" y="3963615"/>
            <a:ext cx="3810000" cy="2852738"/>
          </a:xfrm>
          <a:prstGeom prst="rect">
            <a:avLst/>
          </a:prstGeom>
        </p:spPr>
      </p:pic>
      <p:pic>
        <p:nvPicPr>
          <p:cNvPr id="16" name="Picture 1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9F39DD2-BE04-B9E6-D722-79BC12E32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6" y="3415841"/>
            <a:ext cx="4455894" cy="3341920"/>
          </a:xfrm>
          <a:prstGeom prst="rect">
            <a:avLst/>
          </a:prstGeom>
        </p:spPr>
      </p:pic>
      <p:pic>
        <p:nvPicPr>
          <p:cNvPr id="18" name="Picture 17" descr="A group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7BA1E5F9-3A08-B859-D581-88EFE225E6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89" y="1028490"/>
            <a:ext cx="2195879" cy="29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1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5021-6773-C006-D466-9D20B862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21209-CA50-9470-797B-5668136F0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F508DAF-C48D-CF0B-1A8A-AF2565E7F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" y="906"/>
            <a:ext cx="4503057" cy="3377293"/>
          </a:xfrm>
          <a:prstGeom prst="rect">
            <a:avLst/>
          </a:prstGeom>
        </p:spPr>
      </p:pic>
      <p:pic>
        <p:nvPicPr>
          <p:cNvPr id="6" name="Picture 5" descr="A group of children walking on grass&#10;&#10;Description automatically generated with low confidence">
            <a:extLst>
              <a:ext uri="{FF2B5EF4-FFF2-40B4-BE49-F238E27FC236}">
                <a16:creationId xmlns:a16="http://schemas.microsoft.com/office/drawing/2014/main" id="{14584919-8FE6-EA32-15F9-052C37808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53" y="16519"/>
            <a:ext cx="3724961" cy="2792848"/>
          </a:xfrm>
          <a:prstGeom prst="rect">
            <a:avLst/>
          </a:prstGeom>
        </p:spPr>
      </p:pic>
      <p:pic>
        <p:nvPicPr>
          <p:cNvPr id="7" name="Picture 6" descr="A group of people sitting on a rock in a garden&#10;&#10;Description automatically generated with medium confidence">
            <a:extLst>
              <a:ext uri="{FF2B5EF4-FFF2-40B4-BE49-F238E27FC236}">
                <a16:creationId xmlns:a16="http://schemas.microsoft.com/office/drawing/2014/main" id="{441159B0-A6C5-1633-2F1F-3AAC543C4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3" y="3715584"/>
            <a:ext cx="4140381" cy="3104316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C9BE67B-86CE-70A2-0971-814E0D7D0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3536950"/>
            <a:ext cx="4114800" cy="3086100"/>
          </a:xfrm>
          <a:prstGeom prst="rect">
            <a:avLst/>
          </a:prstGeom>
        </p:spPr>
      </p:pic>
      <p:pic>
        <p:nvPicPr>
          <p:cNvPr id="10" name="Picture 9" descr="A group of people looking at a field&#10;&#10;Description automatically generated with low confidence">
            <a:extLst>
              <a:ext uri="{FF2B5EF4-FFF2-40B4-BE49-F238E27FC236}">
                <a16:creationId xmlns:a16="http://schemas.microsoft.com/office/drawing/2014/main" id="{99BDFEB0-16E6-D9FE-41D1-81B5BC3E9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55" y="2574685"/>
            <a:ext cx="2122996" cy="28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93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62E91418-8242-B2A3-DFD5-40D9422A0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86" y="3270250"/>
            <a:ext cx="4768223" cy="35750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7264" y="353904"/>
            <a:ext cx="7766050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90" dirty="0">
                <a:latin typeface="Franklin Gothic Medium"/>
              </a:rPr>
              <a:t>Decreasing Sedentary Time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4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3" name="Picture 2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4893BB04-6389-646F-A3AD-949907807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1203"/>
            <a:ext cx="1917383" cy="426085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A414FAC-23A1-5843-6391-5A2C3F08B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045332"/>
            <a:ext cx="4287356" cy="321551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8B0C67-A104-5BE6-52D2-58AE3702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78" y="3921944"/>
            <a:ext cx="2194944" cy="29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29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64FE-D363-E8E7-899E-71D3ACD1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1CE90-AF18-4AA9-1418-7E431B0BD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A group of people standing next to a stone wall&#10;&#10;Description automatically generated with medium confidence">
            <a:extLst>
              <a:ext uri="{FF2B5EF4-FFF2-40B4-BE49-F238E27FC236}">
                <a16:creationId xmlns:a16="http://schemas.microsoft.com/office/drawing/2014/main" id="{A251C4C1-C70F-3E4C-4CF4-B99F7199C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-17685"/>
            <a:ext cx="4267200" cy="3200400"/>
          </a:xfrm>
          <a:prstGeom prst="rect">
            <a:avLst/>
          </a:prstGeom>
        </p:spPr>
      </p:pic>
      <p:pic>
        <p:nvPicPr>
          <p:cNvPr id="7" name="Picture 6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0925FE6F-7920-9199-1C0E-2B22FEADD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686" y="77044"/>
            <a:ext cx="3953933" cy="2965450"/>
          </a:xfrm>
          <a:prstGeom prst="rect">
            <a:avLst/>
          </a:prstGeom>
        </p:spPr>
      </p:pic>
      <p:pic>
        <p:nvPicPr>
          <p:cNvPr id="9" name="Picture 8" descr="A picture containing text, outdoor, person, people&#10;&#10;Description automatically generated">
            <a:extLst>
              <a:ext uri="{FF2B5EF4-FFF2-40B4-BE49-F238E27FC236}">
                <a16:creationId xmlns:a16="http://schemas.microsoft.com/office/drawing/2014/main" id="{C4C5733D-AF91-66EA-F516-3FFE776E2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4" y="2569038"/>
            <a:ext cx="2398856" cy="4264634"/>
          </a:xfrm>
          <a:prstGeom prst="rect">
            <a:avLst/>
          </a:prstGeom>
        </p:spPr>
      </p:pic>
      <p:pic>
        <p:nvPicPr>
          <p:cNvPr id="11" name="Picture 10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C3AFC577-0D4C-BAD8-92A7-C1D44B8B4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2830534"/>
            <a:ext cx="2077640" cy="3693582"/>
          </a:xfrm>
          <a:prstGeom prst="rect">
            <a:avLst/>
          </a:prstGeom>
        </p:spPr>
      </p:pic>
      <p:pic>
        <p:nvPicPr>
          <p:cNvPr id="13" name="Picture 12" descr="A group of children playing outside&#10;&#10;Description automatically generated with medium confidence">
            <a:extLst>
              <a:ext uri="{FF2B5EF4-FFF2-40B4-BE49-F238E27FC236}">
                <a16:creationId xmlns:a16="http://schemas.microsoft.com/office/drawing/2014/main" id="{BE0AAE78-898D-7851-AB65-A4931E19EA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35" y="3558285"/>
            <a:ext cx="2224088" cy="29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8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Gardening in the Friary</a:t>
            </a:r>
            <a:endParaRPr lang="en-US" spc="215" dirty="0">
              <a:latin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7373210-EFA6-4DBB-8E16-0D5432B32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5" y="2823787"/>
            <a:ext cx="1561230" cy="1093675"/>
          </a:xfrm>
          <a:prstGeom prst="rect">
            <a:avLst/>
          </a:prstGeom>
        </p:spPr>
      </p:pic>
      <p:pic>
        <p:nvPicPr>
          <p:cNvPr id="5" name="Picture 4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D7849F95-7ED8-A19E-17F7-4A84BCBD1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" y="1020752"/>
            <a:ext cx="6352129" cy="4764097"/>
          </a:xfrm>
          <a:prstGeom prst="rect">
            <a:avLst/>
          </a:prstGeom>
        </p:spPr>
      </p:pic>
      <p:pic>
        <p:nvPicPr>
          <p:cNvPr id="3" name="Picture 2" descr="A group of people standing next to a stone wall&#10;&#10;Description automatically generated with medium confidence">
            <a:extLst>
              <a:ext uri="{FF2B5EF4-FFF2-40B4-BE49-F238E27FC236}">
                <a16:creationId xmlns:a16="http://schemas.microsoft.com/office/drawing/2014/main" id="{84CC0F61-1707-5A35-6802-5B0EAB5AF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73" y="3428173"/>
            <a:ext cx="4538027" cy="3403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Playground Leaders</a:t>
            </a:r>
            <a:endParaRPr lang="en-US" spc="215" dirty="0">
              <a:latin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7EB90C-1781-AFBD-FBC4-15A9D410DF35}"/>
              </a:ext>
            </a:extLst>
          </p:cNvPr>
          <p:cNvSpPr txBox="1"/>
          <p:nvPr/>
        </p:nvSpPr>
        <p:spPr>
          <a:xfrm>
            <a:off x="1314450" y="2051050"/>
            <a:ext cx="670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Playground leaders from 3rd and 4th classes worked with children from Junior and Senior Infants, leaders from 5</a:t>
            </a:r>
            <a:r>
              <a:rPr lang="en-IE" baseline="30000" dirty="0"/>
              <a:t>th</a:t>
            </a:r>
            <a:r>
              <a:rPr lang="en-IE" dirty="0"/>
              <a:t> and 6</a:t>
            </a:r>
            <a:r>
              <a:rPr lang="en-IE" baseline="30000" dirty="0"/>
              <a:t>th</a:t>
            </a:r>
            <a:r>
              <a:rPr lang="en-IE" dirty="0"/>
              <a:t> classes worked with children from 1</a:t>
            </a:r>
            <a:r>
              <a:rPr lang="en-IE" baseline="30000" dirty="0"/>
              <a:t>st</a:t>
            </a:r>
            <a:r>
              <a:rPr lang="en-IE" dirty="0"/>
              <a:t> and 2</a:t>
            </a:r>
            <a:r>
              <a:rPr lang="en-IE" baseline="30000" dirty="0"/>
              <a:t>nd</a:t>
            </a:r>
            <a:r>
              <a:rPr lang="en-IE" dirty="0"/>
              <a:t> classes. Initially we did this 5 days a week, then we reviewed, took a short break and then they did this one day a week.</a:t>
            </a:r>
          </a:p>
          <a:p>
            <a:r>
              <a:rPr lang="en-IE" dirty="0"/>
              <a:t>They were provided with notes to paly gams that use little to no equipment.</a:t>
            </a:r>
          </a:p>
        </p:txBody>
      </p:sp>
    </p:spTree>
    <p:extLst>
      <p:ext uri="{BB962C8B-B14F-4D97-AF65-F5344CB8AC3E}">
        <p14:creationId xmlns:p14="http://schemas.microsoft.com/office/powerpoint/2010/main" val="302490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1499-7944-52AA-870C-1B188A4FF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53904"/>
            <a:ext cx="6457832" cy="1938992"/>
          </a:xfrm>
        </p:spPr>
        <p:txBody>
          <a:bodyPr/>
          <a:lstStyle/>
          <a:p>
            <a:r>
              <a:rPr lang="en-IE" dirty="0"/>
              <a:t>Minibeast Hunt and Aistear walk to </a:t>
            </a:r>
            <a:r>
              <a:rPr lang="en-IE" dirty="0" err="1"/>
              <a:t>postbox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675DE-5C1B-0D73-480E-F186ECBD6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6B96A536-0E3E-6A70-DFCC-084CFEF3A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1574419"/>
            <a:ext cx="2926436" cy="5036232"/>
          </a:xfrm>
          <a:prstGeom prst="rect">
            <a:avLst/>
          </a:prstGeom>
        </p:spPr>
      </p:pic>
      <p:pic>
        <p:nvPicPr>
          <p:cNvPr id="13" name="Picture 12" descr="A group of children playing outside&#10;&#10;Description automatically generated with medium confidence">
            <a:extLst>
              <a:ext uri="{FF2B5EF4-FFF2-40B4-BE49-F238E27FC236}">
                <a16:creationId xmlns:a16="http://schemas.microsoft.com/office/drawing/2014/main" id="{B56407FD-A564-B7D2-872C-8CF072ABB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" y="1584116"/>
            <a:ext cx="3680460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3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C2AA6-3FDB-2DA8-CCB2-9B7F673E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16" y="178979"/>
            <a:ext cx="5143266" cy="1292662"/>
          </a:xfrm>
        </p:spPr>
        <p:txBody>
          <a:bodyPr/>
          <a:lstStyle/>
          <a:p>
            <a:r>
              <a:rPr lang="en-IE" dirty="0"/>
              <a:t>Geography Trail and             	  Ghost Tour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522FE-6EA5-6345-3A8D-22F0C6928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61C0849F-6CAD-1993-E1BE-38CFB1F86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722"/>
            <a:ext cx="2900022" cy="5155595"/>
          </a:xfrm>
          <a:prstGeom prst="rect">
            <a:avLst/>
          </a:prstGeom>
        </p:spPr>
      </p:pic>
      <p:pic>
        <p:nvPicPr>
          <p:cNvPr id="5" name="Picture 4" descr="A picture containing text, outdoor, person, people&#10;&#10;Description automatically generated">
            <a:extLst>
              <a:ext uri="{FF2B5EF4-FFF2-40B4-BE49-F238E27FC236}">
                <a16:creationId xmlns:a16="http://schemas.microsoft.com/office/drawing/2014/main" id="{B2AFD4B3-0DFE-831A-25BA-6F8392BF5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35" y="646503"/>
            <a:ext cx="2696765" cy="4794250"/>
          </a:xfrm>
          <a:prstGeom prst="rect">
            <a:avLst/>
          </a:prstGeom>
        </p:spPr>
      </p:pic>
      <p:pic>
        <p:nvPicPr>
          <p:cNvPr id="6" name="Picture 5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DEDEDB61-A251-8964-C356-A222AED44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15" y="3319871"/>
            <a:ext cx="4463328" cy="33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5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1218282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Our Active School Walkway is used to:</a:t>
            </a:r>
            <a:endParaRPr lang="en-US" spc="215" dirty="0">
              <a:latin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8A7CEE3E-C0AA-4931-B8F0-1E1D1F5DB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71" y="1997718"/>
            <a:ext cx="7399629" cy="36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8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A2F9FB3-EBEF-447D-80EB-004145122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5" y="2823787"/>
            <a:ext cx="1561230" cy="1093675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040BF8EB-1DBF-4606-AC1A-A11A8AFD9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Our WALKWAY Route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38945-6BF9-8D4D-A83B-820AE6465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8364"/>
            <a:ext cx="9023178" cy="41885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53B5656-E94E-4BED-AEB7-5ED95F9B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5" y="2823787"/>
            <a:ext cx="1561230" cy="1093675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7EDD7EA6-49ED-46F9-9073-2040875AA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WALKWAY Activities</a:t>
            </a:r>
            <a:endParaRPr lang="en-US" dirty="0"/>
          </a:p>
        </p:txBody>
      </p:sp>
      <p:pic>
        <p:nvPicPr>
          <p:cNvPr id="5" name="Picture 4" descr="A group of people outside of a building&#10;&#10;Description automatically generated with medium confidence">
            <a:extLst>
              <a:ext uri="{FF2B5EF4-FFF2-40B4-BE49-F238E27FC236}">
                <a16:creationId xmlns:a16="http://schemas.microsoft.com/office/drawing/2014/main" id="{BCBF5418-2363-AA56-3486-9FB8200BA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021203"/>
            <a:ext cx="5477934" cy="4108450"/>
          </a:xfrm>
          <a:prstGeom prst="rect">
            <a:avLst/>
          </a:prstGeom>
        </p:spPr>
      </p:pic>
      <p:pic>
        <p:nvPicPr>
          <p:cNvPr id="3" name="Picture 2" descr="A person standing on a sidewalk&#10;&#10;Description automatically generated with low confidence">
            <a:extLst>
              <a:ext uri="{FF2B5EF4-FFF2-40B4-BE49-F238E27FC236}">
                <a16:creationId xmlns:a16="http://schemas.microsoft.com/office/drawing/2014/main" id="{C763728C-E90E-453F-71A4-9E85EE7B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86" y="3441700"/>
            <a:ext cx="3445933" cy="25844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6419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630</Words>
  <Application>Microsoft Office PowerPoint</Application>
  <PresentationFormat>Custom</PresentationFormat>
  <Paragraphs>88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Franklin Gothic Medium</vt:lpstr>
      <vt:lpstr>Trebuchet MS</vt:lpstr>
      <vt:lpstr>Wingdings</vt:lpstr>
      <vt:lpstr>Office Theme</vt:lpstr>
      <vt:lpstr>PowerPoint Presentation</vt:lpstr>
      <vt:lpstr>Playground Equipment</vt:lpstr>
      <vt:lpstr>Gardening in the Friary</vt:lpstr>
      <vt:lpstr>Playground Leaders</vt:lpstr>
      <vt:lpstr>Minibeast Hunt and Aistear walk to postbox</vt:lpstr>
      <vt:lpstr>Geography Trail and                Ghost Tour</vt:lpstr>
      <vt:lpstr>Our Active School Walkway is used to:</vt:lpstr>
      <vt:lpstr>Our WALKWAY Route</vt:lpstr>
      <vt:lpstr>WALKWAY Activities</vt:lpstr>
      <vt:lpstr>PowerPoint Presentation</vt:lpstr>
      <vt:lpstr>Active Breaks Challenge</vt:lpstr>
      <vt:lpstr>Active Breaks: Juniors</vt:lpstr>
      <vt:lpstr>Active Breaks: Seniors</vt:lpstr>
      <vt:lpstr>Running Challenge</vt:lpstr>
      <vt:lpstr>PowerPoint Presentation</vt:lpstr>
      <vt:lpstr>Running Challenge: Juniors</vt:lpstr>
      <vt:lpstr>Running Challenge: Seniors</vt:lpstr>
      <vt:lpstr>Active Halloween Disco</vt:lpstr>
      <vt:lpstr>St Patrick’s Day Parade</vt:lpstr>
      <vt:lpstr>St Patrick’s Day Céilí</vt:lpstr>
      <vt:lpstr>Easter Egg Exercise Hunt</vt:lpstr>
      <vt:lpstr>Workout Wednesdays</vt:lpstr>
      <vt:lpstr>PowerPoint Presentation</vt:lpstr>
      <vt:lpstr>Decreasing Sedentary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Claire Horan</cp:lastModifiedBy>
  <cp:revision>351</cp:revision>
  <dcterms:created xsi:type="dcterms:W3CDTF">2021-11-15T08:53:24Z</dcterms:created>
  <dcterms:modified xsi:type="dcterms:W3CDTF">2023-05-12T15:11:44Z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2021-11-15T00:00:00Z</vt:filetime>
  </property>
</Properties>
</file>