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5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03DEC-7E2B-4A54-9243-EFBB252F5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F110EB-7F4E-4FDC-A07C-61B0F04641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05863-7D80-4305-B4AD-BF7F79AE7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B6FEF-20EC-477F-B202-F9BA8CC1BD31}" type="datetimeFigureOut">
              <a:rPr lang="en-IE" smtClean="0"/>
              <a:t>04/06/2020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39E4C-2A44-4C3A-A424-C04A17516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30D9F-C459-4E4C-99C2-2D0C0400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38ED-5124-4B81-B237-7E3E1E2142B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32292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6F515-15C9-404B-A099-B0A2A05FB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32CA37-06B3-40F2-831A-051C401D1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723FC-EA7B-4049-A633-811DEE0C1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B6FEF-20EC-477F-B202-F9BA8CC1BD31}" type="datetimeFigureOut">
              <a:rPr lang="en-IE" smtClean="0"/>
              <a:t>04/06/2020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4DB116-9D0A-43F1-8F70-A65E5EE71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FCA8A-6E8B-4D5A-B205-EE69B6D42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38ED-5124-4B81-B237-7E3E1E2142B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07583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094998-074B-4B85-A79A-59D8205416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540C2C-7A56-496B-BEEB-B335DD5A9F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F5B8E-C69E-4C53-94B1-3DE202C0A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B6FEF-20EC-477F-B202-F9BA8CC1BD31}" type="datetimeFigureOut">
              <a:rPr lang="en-IE" smtClean="0"/>
              <a:t>04/06/2020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E749D-BE8C-46B4-A379-7FED7F28D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EB0F9-10DE-420E-87E8-6A4D574EB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38ED-5124-4B81-B237-7E3E1E2142B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46934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7D137-3BAE-44CD-ADA3-003E4CD53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486FB-412E-4D4A-9BD6-4137F2F21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E3004-5D2E-4D7D-AB0E-D7135DC50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B6FEF-20EC-477F-B202-F9BA8CC1BD31}" type="datetimeFigureOut">
              <a:rPr lang="en-IE" smtClean="0"/>
              <a:t>04/06/2020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DFE10-B5C4-4CB5-99AE-DB6F3CDAA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C28CB-9AF9-4A4D-9154-4AD36B22D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38ED-5124-4B81-B237-7E3E1E2142B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81280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4B08F-11EA-459B-8CB7-28093AB34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2D0B2-7ADB-49D3-A67D-40E8F8F85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835DF-1416-4BF0-A216-2FE2ACB0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B6FEF-20EC-477F-B202-F9BA8CC1BD31}" type="datetimeFigureOut">
              <a:rPr lang="en-IE" smtClean="0"/>
              <a:t>04/06/2020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92AE0-BB18-4D97-9F0D-A7C0E574C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6C360-CA09-422D-94D5-DE48104BB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38ED-5124-4B81-B237-7E3E1E2142B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88966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AA174-A118-40A1-A5E7-A3B9C082A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68F16-FA06-4A17-846B-7946BD5C36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926412-2783-496C-8B38-BABF7E0DF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5E8526-4A5A-49D8-AD66-BD9E65349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B6FEF-20EC-477F-B202-F9BA8CC1BD31}" type="datetimeFigureOut">
              <a:rPr lang="en-IE" smtClean="0"/>
              <a:t>04/06/2020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784FE-9195-4046-B291-C4BE77398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1713E6-6168-4230-9306-656D3D1EE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38ED-5124-4B81-B237-7E3E1E2142B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44485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E6731-5550-4D08-9A09-F77826588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4736B-38B8-41ED-B33E-BDFABFD5A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DCAFB3-AE3F-4D23-BD34-71E69EF5E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1A0E58-2473-4338-88DF-E01FDBBEB8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04AEB1-6880-491E-8AEC-103A7ADE37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4AF88A-939C-438B-89FB-CC1F6A811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B6FEF-20EC-477F-B202-F9BA8CC1BD31}" type="datetimeFigureOut">
              <a:rPr lang="en-IE" smtClean="0"/>
              <a:t>04/06/2020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278C8-379C-46B2-BAC1-911DF2A68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F9C2FA-1781-4B78-8EF3-4B04514C1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38ED-5124-4B81-B237-7E3E1E2142B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70039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C8EE9-0469-4E97-8B98-2922B7E00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B149EC-26F6-484D-915F-AFE380AD5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B6FEF-20EC-477F-B202-F9BA8CC1BD31}" type="datetimeFigureOut">
              <a:rPr lang="en-IE" smtClean="0"/>
              <a:t>04/06/2020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9DCB25-9CFD-41EC-BF90-A28019EA9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6A97B-0584-416A-9DDC-647A22DEC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38ED-5124-4B81-B237-7E3E1E2142B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6801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CCA8B0-A141-429C-8D8C-7F88D23EB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B6FEF-20EC-477F-B202-F9BA8CC1BD31}" type="datetimeFigureOut">
              <a:rPr lang="en-IE" smtClean="0"/>
              <a:t>04/06/2020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CAFC81-B96A-41A4-A055-04DD6A71A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56821D-54DE-45E0-BF42-DDB01E9C3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38ED-5124-4B81-B237-7E3E1E2142B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55026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9348B-DE84-4D9A-BC87-E7539B599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719B2-C847-4715-B28C-ED5EFF1EF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9B41E7-6411-437F-8205-26B6B59957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FE0A2F-E0B1-45E4-9B59-4AC69B733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B6FEF-20EC-477F-B202-F9BA8CC1BD31}" type="datetimeFigureOut">
              <a:rPr lang="en-IE" smtClean="0"/>
              <a:t>04/06/2020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32F649-5A25-4CA6-AD7F-172FAD6EE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2D66AC-F1A1-4289-BBC1-FB3C6D131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38ED-5124-4B81-B237-7E3E1E2142B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48426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6ABD-4ABB-4FAF-932F-99266F2DB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0AA382-A4BB-4F1A-B7C5-704C5E0AA1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035CF4-E5B3-42A6-832B-6040CFD11F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B5074E-8F69-4816-B57B-4B9FBC27A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B6FEF-20EC-477F-B202-F9BA8CC1BD31}" type="datetimeFigureOut">
              <a:rPr lang="en-IE" smtClean="0"/>
              <a:t>04/06/2020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2A8860-67D4-43B2-B37A-C79E219D7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BB4C49-026B-4BBC-94C8-418C818E1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38ED-5124-4B81-B237-7E3E1E2142B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38307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B01E3C-6BFC-4C50-B2B2-F45CF96B7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618C2-5F73-4896-BD29-D9A1E2F61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5EFB6-FE8E-4624-8A79-2949EDE644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B6FEF-20EC-477F-B202-F9BA8CC1BD31}" type="datetimeFigureOut">
              <a:rPr lang="en-IE" smtClean="0"/>
              <a:t>04/06/2020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FDC4C-B463-4544-B6B6-1DF579F79A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92B25-807D-4FDC-A1BA-658B8A7834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838ED-5124-4B81-B237-7E3E1E2142B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8005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6AF363-5422-4A50-9A1A-12377E6F7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dirty="0" err="1">
                <a:latin typeface="Sassoon Infant Std" panose="020B0503020103030203" pitchFamily="34" charset="0"/>
              </a:rPr>
              <a:t>Ar</a:t>
            </a:r>
            <a:r>
              <a:rPr lang="en-GB" sz="6000" b="1" dirty="0">
                <a:latin typeface="Sassoon Infant Std" panose="020B0503020103030203" pitchFamily="34" charset="0"/>
              </a:rPr>
              <a:t> an </a:t>
            </a:r>
            <a:r>
              <a:rPr lang="en-GB" sz="6000" b="1" dirty="0" err="1">
                <a:latin typeface="Sassoon Infant Std" panose="020B0503020103030203" pitchFamily="34" charset="0"/>
              </a:rPr>
              <a:t>Trá</a:t>
            </a:r>
            <a:endParaRPr lang="en-IE" sz="6000" b="1" dirty="0">
              <a:latin typeface="Sassoon Infant Std" panose="020B0503020103030203" pitchFamily="34" charset="0"/>
            </a:endParaRPr>
          </a:p>
        </p:txBody>
      </p:sp>
      <p:pic>
        <p:nvPicPr>
          <p:cNvPr id="1026" name="Picture 2" descr="Ilustration of kids playing at beach and se Vector Image">
            <a:extLst>
              <a:ext uri="{FF2B5EF4-FFF2-40B4-BE49-F238E27FC236}">
                <a16:creationId xmlns:a16="http://schemas.microsoft.com/office/drawing/2014/main" id="{36BEA3DF-B4C5-40F0-B4DA-BBEA339057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56"/>
          <a:stretch/>
        </p:blipFill>
        <p:spPr bwMode="auto">
          <a:xfrm>
            <a:off x="2965450" y="1690688"/>
            <a:ext cx="6261100" cy="464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26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9C97F-BB54-4D68-B250-AF6787A43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err="1">
                <a:latin typeface="Sassoon Infant Std" panose="020B0503020103030203" pitchFamily="34" charset="0"/>
              </a:rPr>
              <a:t>uachtar</a:t>
            </a:r>
            <a:r>
              <a:rPr lang="en-GB" b="1" dirty="0">
                <a:latin typeface="Sassoon Infant Std" panose="020B0503020103030203" pitchFamily="34" charset="0"/>
              </a:rPr>
              <a:t> </a:t>
            </a:r>
            <a:r>
              <a:rPr lang="en-GB" b="1" dirty="0" err="1">
                <a:latin typeface="Sassoon Infant Std" panose="020B0503020103030203" pitchFamily="34" charset="0"/>
              </a:rPr>
              <a:t>gréine</a:t>
            </a:r>
            <a:endParaRPr lang="en-IE" b="1" dirty="0">
              <a:latin typeface="Sassoon Infant Std" panose="020B050302010303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118980-34E0-4AAF-949C-5397F2356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450" y="1881008"/>
            <a:ext cx="2435100" cy="350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23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C5139-62D1-4140-83D7-1D8B65627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err="1">
                <a:latin typeface="Sassoon Infant Std" panose="020B0503020103030203" pitchFamily="34" charset="0"/>
              </a:rPr>
              <a:t>liathróid</a:t>
            </a:r>
            <a:endParaRPr lang="en-IE" b="1" dirty="0">
              <a:latin typeface="Sassoon Infant Std" panose="020B050302010303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8C1C9B-76B2-4FC0-8B5E-765F0BCC7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437" y="2053514"/>
            <a:ext cx="3733126" cy="361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57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2B744-3100-4234-BFF1-2EA5C59FE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err="1">
                <a:latin typeface="Sassoon Infant Std" panose="020B0503020103030203" pitchFamily="34" charset="0"/>
              </a:rPr>
              <a:t>buicéad</a:t>
            </a:r>
            <a:endParaRPr lang="en-IE" b="1" dirty="0">
              <a:latin typeface="Sassoon Infant Std" panose="020B050302010303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39AA42-55E4-49CF-9A04-F0C3BB3C2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678" y="2108515"/>
            <a:ext cx="4454644" cy="327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32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E74F9-5C79-4FE4-A868-E62142467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err="1">
                <a:latin typeface="Sassoon Infant Std" panose="020B0503020103030203" pitchFamily="34" charset="0"/>
              </a:rPr>
              <a:t>spád</a:t>
            </a:r>
            <a:endParaRPr lang="en-IE" b="1" dirty="0">
              <a:latin typeface="Sassoon Infant Std" panose="020B050302010303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E58D10-71B9-452A-9022-DD2D8CF74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459" y="2314599"/>
            <a:ext cx="5471081" cy="29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20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76352-56E0-4250-BF2F-6326846AF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Sassoon Infant Std" panose="020B0503020103030203" pitchFamily="34" charset="0"/>
              </a:rPr>
              <a:t>ag </a:t>
            </a:r>
            <a:r>
              <a:rPr lang="en-GB" b="1" dirty="0" err="1">
                <a:latin typeface="Sassoon Infant Std" panose="020B0503020103030203" pitchFamily="34" charset="0"/>
              </a:rPr>
              <a:t>snámh</a:t>
            </a:r>
            <a:r>
              <a:rPr lang="en-GB" b="1" dirty="0">
                <a:latin typeface="Sassoon Infant Std" panose="020B0503020103030203" pitchFamily="34" charset="0"/>
              </a:rPr>
              <a:t> </a:t>
            </a:r>
            <a:endParaRPr lang="en-IE" b="1" dirty="0">
              <a:latin typeface="Sassoon Infant Std" panose="020B050302010303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9F4165-0FE6-443F-9BCC-2FA86E6A1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336" y="1902557"/>
            <a:ext cx="5917327" cy="349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68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B377A-023C-4643-A5FC-F7B571DCB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err="1">
                <a:latin typeface="Sassoon Infant Std" panose="020B0503020103030203" pitchFamily="34" charset="0"/>
              </a:rPr>
              <a:t>portán</a:t>
            </a:r>
            <a:endParaRPr lang="en-IE" b="1" dirty="0">
              <a:latin typeface="Sassoon Infant Std" panose="020B050302010303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412E59-F78B-4823-AE2C-0872638F7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937" y="1830916"/>
            <a:ext cx="4546125" cy="373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995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4A5D3-DB1E-45B4-99A0-1075F054E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err="1">
                <a:latin typeface="Sassoon Infant Std" panose="020B0503020103030203" pitchFamily="34" charset="0"/>
              </a:rPr>
              <a:t>sliogán</a:t>
            </a:r>
            <a:endParaRPr lang="en-IE" b="1" dirty="0">
              <a:latin typeface="Sassoon Infant Std" panose="020B0503020103030203" pitchFamily="34" charset="0"/>
            </a:endParaRPr>
          </a:p>
        </p:txBody>
      </p:sp>
      <p:pic>
        <p:nvPicPr>
          <p:cNvPr id="3074" name="Picture 2" descr="Pin em beach clipart">
            <a:extLst>
              <a:ext uri="{FF2B5EF4-FFF2-40B4-BE49-F238E27FC236}">
                <a16:creationId xmlns:a16="http://schemas.microsoft.com/office/drawing/2014/main" id="{2D21A576-8048-4528-A8E6-637C3A92F7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7" t="30868" r="619" b="38996"/>
          <a:stretch/>
        </p:blipFill>
        <p:spPr bwMode="auto">
          <a:xfrm>
            <a:off x="4110624" y="1791221"/>
            <a:ext cx="3970751" cy="376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437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A2BE5-1F34-476B-AB0E-73C45F129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Sassoon Infant Std" panose="020B0503020103030203" pitchFamily="34" charset="0"/>
              </a:rPr>
              <a:t>Frasaí</a:t>
            </a:r>
            <a:endParaRPr lang="en-IE" dirty="0">
              <a:latin typeface="Sassoon Infant Std" panose="020B050302010303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792DF-4F0F-49EF-8694-6E89846C5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b="1" dirty="0" err="1">
                <a:latin typeface="Sassoon Infant Std" panose="020B0503020103030203" pitchFamily="34" charset="0"/>
              </a:rPr>
              <a:t>Feicim</a:t>
            </a:r>
            <a:r>
              <a:rPr lang="en-GB" b="1" dirty="0">
                <a:latin typeface="Sassoon Infant Std" panose="020B0503020103030203" pitchFamily="34" charset="0"/>
              </a:rPr>
              <a:t>  _____. (I see ______.)</a:t>
            </a:r>
          </a:p>
          <a:p>
            <a:pPr marL="0" lvl="0" indent="0">
              <a:buNone/>
            </a:pPr>
            <a:endParaRPr lang="en-GB" b="1" dirty="0">
              <a:latin typeface="Sassoon Infant Std" panose="020B0503020103030203" pitchFamily="34" charset="0"/>
            </a:endParaRPr>
          </a:p>
          <a:p>
            <a:pPr lvl="0"/>
            <a:r>
              <a:rPr lang="en-GB" b="1" dirty="0" err="1">
                <a:latin typeface="Sassoon Infant Std" panose="020B0503020103030203" pitchFamily="34" charset="0"/>
              </a:rPr>
              <a:t>Tá</a:t>
            </a:r>
            <a:r>
              <a:rPr lang="en-GB" b="1" dirty="0">
                <a:latin typeface="Sassoon Infant Std" panose="020B0503020103030203" pitchFamily="34" charset="0"/>
              </a:rPr>
              <a:t> ____ </a:t>
            </a:r>
            <a:r>
              <a:rPr lang="en-GB" b="1" dirty="0" err="1">
                <a:latin typeface="Sassoon Infant Std" panose="020B0503020103030203" pitchFamily="34" charset="0"/>
              </a:rPr>
              <a:t>ar</a:t>
            </a:r>
            <a:r>
              <a:rPr lang="en-GB" b="1" dirty="0">
                <a:latin typeface="Sassoon Infant Std" panose="020B0503020103030203" pitchFamily="34" charset="0"/>
              </a:rPr>
              <a:t> an </a:t>
            </a:r>
            <a:r>
              <a:rPr lang="en-GB" b="1" dirty="0" err="1">
                <a:latin typeface="Sassoon Infant Std" panose="020B0503020103030203" pitchFamily="34" charset="0"/>
              </a:rPr>
              <a:t>trá</a:t>
            </a:r>
            <a:r>
              <a:rPr lang="en-GB" b="1" dirty="0">
                <a:latin typeface="Sassoon Infant Std" panose="020B0503020103030203" pitchFamily="34" charset="0"/>
              </a:rPr>
              <a:t>. ( ____ is at the beach) </a:t>
            </a:r>
          </a:p>
          <a:p>
            <a:pPr lvl="0"/>
            <a:endParaRPr lang="en-GB" b="1" dirty="0">
              <a:latin typeface="Sassoon Infant Std" panose="020B0503020103030203" pitchFamily="34" charset="0"/>
            </a:endParaRPr>
          </a:p>
          <a:p>
            <a:pPr marL="342900" indent="-342900"/>
            <a:r>
              <a:rPr lang="en-GB" b="1" dirty="0" err="1">
                <a:latin typeface="Sassoon Infant Std" panose="020B0503020103030203" pitchFamily="34" charset="0"/>
              </a:rPr>
              <a:t>Dathaigh</a:t>
            </a:r>
            <a:r>
              <a:rPr lang="en-GB" b="1" dirty="0">
                <a:latin typeface="Sassoon Infant Std" panose="020B0503020103030203" pitchFamily="34" charset="0"/>
              </a:rPr>
              <a:t> an _____ ________. </a:t>
            </a:r>
          </a:p>
          <a:p>
            <a:pPr marL="342900" indent="-342900"/>
            <a:r>
              <a:rPr lang="en-GB" b="1" dirty="0">
                <a:latin typeface="Sassoon Infant Std" panose="020B0503020103030203" pitchFamily="34" charset="0"/>
              </a:rPr>
              <a:t>(Colour the____ _____ i.e. </a:t>
            </a:r>
            <a:r>
              <a:rPr lang="en-GB" b="1" dirty="0" err="1">
                <a:latin typeface="Sassoon Infant Std" panose="020B0503020103030203" pitchFamily="34" charset="0"/>
              </a:rPr>
              <a:t>Dathaigh</a:t>
            </a:r>
            <a:r>
              <a:rPr lang="en-GB" b="1" dirty="0">
                <a:latin typeface="Sassoon Infant Std" panose="020B0503020103030203" pitchFamily="34" charset="0"/>
              </a:rPr>
              <a:t> an </a:t>
            </a:r>
            <a:r>
              <a:rPr lang="en-GB" b="1" dirty="0" err="1">
                <a:latin typeface="Sassoon Infant Std" panose="020B0503020103030203" pitchFamily="34" charset="0"/>
              </a:rPr>
              <a:t>portán</a:t>
            </a:r>
            <a:r>
              <a:rPr lang="en-GB" b="1" dirty="0">
                <a:latin typeface="Sassoon Infant Std" panose="020B0503020103030203" pitchFamily="34" charset="0"/>
              </a:rPr>
              <a:t> </a:t>
            </a:r>
            <a:r>
              <a:rPr lang="en-GB" b="1" dirty="0" err="1">
                <a:latin typeface="Sassoon Infant Std" panose="020B0503020103030203" pitchFamily="34" charset="0"/>
              </a:rPr>
              <a:t>buí</a:t>
            </a:r>
            <a:r>
              <a:rPr lang="en-GB" b="1" dirty="0">
                <a:latin typeface="Sassoon Infant Std" panose="020B0503020103030203" pitchFamily="34" charset="0"/>
              </a:rPr>
              <a:t>.)</a:t>
            </a:r>
          </a:p>
          <a:p>
            <a:pPr marL="342900" lvl="0" indent="-342900"/>
            <a:endParaRPr lang="en-GB" b="1" dirty="0">
              <a:latin typeface="Sassoon Infant Std" panose="020B0503020103030203" pitchFamily="34" charset="0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64185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08DE1-726F-460F-8323-07B977799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err="1">
                <a:latin typeface="Sassoon Infant Std" panose="020B0503020103030203" pitchFamily="34" charset="0"/>
              </a:rPr>
              <a:t>trá</a:t>
            </a:r>
            <a:endParaRPr lang="en-IE" b="1" dirty="0">
              <a:latin typeface="Sassoon Infant Std" panose="020B050302010303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D10231-95B2-4EDB-A66F-EE66B518F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182" y="1755775"/>
            <a:ext cx="6337636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546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0EEDB-4840-48F0-90FD-0DC90B0A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err="1">
                <a:latin typeface="Sassoon Infant Std" panose="020B0503020103030203" pitchFamily="34" charset="0"/>
              </a:rPr>
              <a:t>farraige</a:t>
            </a:r>
            <a:endParaRPr lang="en-IE" b="1" dirty="0">
              <a:latin typeface="Sassoon Infant Std" panose="020B050302010303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45474C-5D8A-40F4-998B-7BA355355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891" y="1918540"/>
            <a:ext cx="6382217" cy="361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77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42573-03FA-494C-B192-DB76323AF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err="1">
                <a:latin typeface="Sassoon Infant Std" panose="020B0503020103030203" pitchFamily="34" charset="0"/>
              </a:rPr>
              <a:t>grian</a:t>
            </a:r>
            <a:endParaRPr lang="en-IE" b="1" dirty="0">
              <a:latin typeface="Sassoon Infant Std" panose="020B050302010303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F8578C-E94D-492A-A1EF-90B5BDCC4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099" y="2256154"/>
            <a:ext cx="3847801" cy="388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10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9BA59-F4A9-4C52-B806-F5B899FDA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err="1">
                <a:latin typeface="Sassoon Infant Std" panose="020B0503020103030203" pitchFamily="34" charset="0"/>
              </a:rPr>
              <a:t>caisleán</a:t>
            </a:r>
            <a:r>
              <a:rPr lang="en-GB" b="1" dirty="0">
                <a:latin typeface="Sassoon Infant Std" panose="020B0503020103030203" pitchFamily="34" charset="0"/>
              </a:rPr>
              <a:t> </a:t>
            </a:r>
            <a:r>
              <a:rPr lang="en-GB" b="1" dirty="0" err="1">
                <a:latin typeface="Sassoon Infant Std" panose="020B0503020103030203" pitchFamily="34" charset="0"/>
              </a:rPr>
              <a:t>gaineamh</a:t>
            </a:r>
            <a:endParaRPr lang="en-IE" b="1" dirty="0">
              <a:latin typeface="Sassoon Infant Std" panose="020B050302010303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FB88D2-3FDC-44F4-89C2-D1D667911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850" y="1780916"/>
            <a:ext cx="3174300" cy="410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42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FF80B-6106-46E9-8422-4372C8DC7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err="1">
                <a:latin typeface="Sassoon Infant Std" panose="020B0503020103030203" pitchFamily="34" charset="0"/>
              </a:rPr>
              <a:t>uachtar</a:t>
            </a:r>
            <a:r>
              <a:rPr lang="en-GB" b="1" dirty="0">
                <a:latin typeface="Sassoon Infant Std" panose="020B0503020103030203" pitchFamily="34" charset="0"/>
              </a:rPr>
              <a:t> </a:t>
            </a:r>
            <a:r>
              <a:rPr lang="en-GB" b="1" dirty="0" err="1">
                <a:latin typeface="Sassoon Infant Std" panose="020B0503020103030203" pitchFamily="34" charset="0"/>
              </a:rPr>
              <a:t>reoite</a:t>
            </a:r>
            <a:endParaRPr lang="en-IE" b="1" dirty="0">
              <a:latin typeface="Sassoon Infant Std" panose="020B050302010303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9B544F-943C-4921-9F03-A870AE2CE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575" y="1954958"/>
            <a:ext cx="3308850" cy="406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005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C9D84-9D21-4162-8234-7ECFE2AFF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err="1">
                <a:latin typeface="Sassoon Infant Std" panose="020B0503020103030203" pitchFamily="34" charset="0"/>
              </a:rPr>
              <a:t>deoch</a:t>
            </a:r>
            <a:endParaRPr lang="en-IE" b="1" dirty="0">
              <a:latin typeface="Sassoon Infant Std" panose="020B0503020103030203" pitchFamily="34" charset="0"/>
            </a:endParaRPr>
          </a:p>
        </p:txBody>
      </p:sp>
      <p:pic>
        <p:nvPicPr>
          <p:cNvPr id="2050" name="Picture 2" descr="Download Free png Purple Cartoon Drink, Cartoon Clipart, Drink ...">
            <a:extLst>
              <a:ext uri="{FF2B5EF4-FFF2-40B4-BE49-F238E27FC236}">
                <a16:creationId xmlns:a16="http://schemas.microsoft.com/office/drawing/2014/main" id="{51DA1A51-82D7-4CCF-BCA9-D0A98F5CD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64" y="1838488"/>
            <a:ext cx="2689271" cy="376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996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5DEAB-8406-4ACA-A0EC-2F27096E3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err="1">
                <a:latin typeface="Sassoon Infant Std" panose="020B0503020103030203" pitchFamily="34" charset="0"/>
              </a:rPr>
              <a:t>hata</a:t>
            </a:r>
            <a:r>
              <a:rPr lang="en-GB" b="1" dirty="0">
                <a:latin typeface="Sassoon Infant Std" panose="020B0503020103030203" pitchFamily="34" charset="0"/>
              </a:rPr>
              <a:t> </a:t>
            </a:r>
            <a:r>
              <a:rPr lang="en-GB" b="1" dirty="0" err="1">
                <a:latin typeface="Sassoon Infant Std" panose="020B0503020103030203" pitchFamily="34" charset="0"/>
              </a:rPr>
              <a:t>gréine</a:t>
            </a:r>
            <a:endParaRPr lang="en-IE" b="1" dirty="0">
              <a:latin typeface="Sassoon Infant Std" panose="020B050302010303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FB7DEB-054E-4523-8EBE-9B92823AB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3708" y="2078038"/>
            <a:ext cx="6364583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77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87867-C308-4FD2-9557-2AA567416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err="1">
                <a:latin typeface="Sassoon Infant Std" panose="020B0503020103030203" pitchFamily="34" charset="0"/>
              </a:rPr>
              <a:t>spéaclaí</a:t>
            </a:r>
            <a:r>
              <a:rPr lang="en-GB" b="1" dirty="0">
                <a:latin typeface="Sassoon Infant Std" panose="020B0503020103030203" pitchFamily="34" charset="0"/>
              </a:rPr>
              <a:t> </a:t>
            </a:r>
            <a:r>
              <a:rPr lang="en-GB" b="1" dirty="0" err="1">
                <a:latin typeface="Sassoon Infant Std" panose="020B0503020103030203" pitchFamily="34" charset="0"/>
              </a:rPr>
              <a:t>gréine</a:t>
            </a:r>
            <a:endParaRPr lang="en-IE" b="1" dirty="0">
              <a:latin typeface="Sassoon Infant Std" panose="020B050302010303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091EAB-52F8-4B3E-8EF4-B39584FC9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28" y="1897282"/>
            <a:ext cx="4615544" cy="306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766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62</Words>
  <Application>Microsoft Office PowerPoint</Application>
  <PresentationFormat>Widescreen</PresentationFormat>
  <Paragraphs>23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Sassoon Infant Std</vt:lpstr>
      <vt:lpstr>Office Theme</vt:lpstr>
      <vt:lpstr>Ar an Trá</vt:lpstr>
      <vt:lpstr>trá</vt:lpstr>
      <vt:lpstr>farraige</vt:lpstr>
      <vt:lpstr>grian</vt:lpstr>
      <vt:lpstr>caisleán gaineamh</vt:lpstr>
      <vt:lpstr>uachtar reoite</vt:lpstr>
      <vt:lpstr>deoch</vt:lpstr>
      <vt:lpstr>hata gréine</vt:lpstr>
      <vt:lpstr>spéaclaí gréine</vt:lpstr>
      <vt:lpstr>uachtar gréine</vt:lpstr>
      <vt:lpstr>liathróid</vt:lpstr>
      <vt:lpstr>buicéad</vt:lpstr>
      <vt:lpstr>spád</vt:lpstr>
      <vt:lpstr>ag snámh </vt:lpstr>
      <vt:lpstr>portán</vt:lpstr>
      <vt:lpstr>sliogán</vt:lpstr>
      <vt:lpstr>Frasaí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 an Trá</dc:title>
  <dc:creator>Ann Marie Sheehan</dc:creator>
  <cp:lastModifiedBy>Ann Marie Sheehan</cp:lastModifiedBy>
  <cp:revision>4</cp:revision>
  <dcterms:created xsi:type="dcterms:W3CDTF">2020-06-04T09:40:26Z</dcterms:created>
  <dcterms:modified xsi:type="dcterms:W3CDTF">2020-06-04T10:14:36Z</dcterms:modified>
</cp:coreProperties>
</file>