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8FE00-EF51-46EE-8CDA-5F0F69D548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931FF6-3E20-495A-AB09-D39BE92BE7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5E4F1-0B5E-4E67-858F-D63614606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9DC5-9BD9-4E7A-919F-64579FED52F2}" type="datetimeFigureOut">
              <a:rPr lang="en-IE" smtClean="0"/>
              <a:pPr/>
              <a:t>22/04/2020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8A342-7D1A-4E4B-A55B-F7038A940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71BD5-D5B6-4E44-A198-13E28FDC4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8B8B-DBEC-4A29-9B7E-3852818535C2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77955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B563D-ACFD-49EE-A723-6A7FC1D63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602F15-126D-4F4A-89FE-8595131393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83B530-21C2-482E-BE71-FFFB41DA4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9DC5-9BD9-4E7A-919F-64579FED52F2}" type="datetimeFigureOut">
              <a:rPr lang="en-IE" smtClean="0"/>
              <a:pPr/>
              <a:t>22/04/2020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0E3DE-4359-4E99-BE39-CAB893674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2F47-BD86-41A4-ACB0-D5E529CDF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8B8B-DBEC-4A29-9B7E-3852818535C2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7809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2F78E3-5C72-4443-9B46-C3777B287F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0FCE1F-9098-4546-BA40-119BD0DE94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100639-841D-402F-B7C7-561100DEA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9DC5-9BD9-4E7A-919F-64579FED52F2}" type="datetimeFigureOut">
              <a:rPr lang="en-IE" smtClean="0"/>
              <a:pPr/>
              <a:t>22/04/2020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EEAAA-42DE-4A17-8854-5FB65B7B0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F0DA08-1229-4C92-92E8-D2688CE36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8B8B-DBEC-4A29-9B7E-3852818535C2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4778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720A8-CE3F-420F-A0E6-341CC7657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11BE4-CD18-4F81-A6F5-8438841DD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44A1AC-1705-4A43-9F49-4EAE51191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9DC5-9BD9-4E7A-919F-64579FED52F2}" type="datetimeFigureOut">
              <a:rPr lang="en-IE" smtClean="0"/>
              <a:pPr/>
              <a:t>22/04/2020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90806-4E88-4EFE-BA99-2185CE765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DD612F-4FB9-44D9-A50F-FC0E82160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8B8B-DBEC-4A29-9B7E-3852818535C2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40340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3CD1F-18E0-4B12-B50E-CECFDE9A6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0237F7-0165-4C72-A9F3-9BDBA46F8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A35F1-C9CD-4E87-8CF7-4F1465F46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9DC5-9BD9-4E7A-919F-64579FED52F2}" type="datetimeFigureOut">
              <a:rPr lang="en-IE" smtClean="0"/>
              <a:pPr/>
              <a:t>22/04/2020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B7785-382C-4AA7-A4DE-9BF1A1288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2E696C-BA23-465B-ADD6-F2695E957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8B8B-DBEC-4A29-9B7E-3852818535C2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0060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6FDE7-DC45-4279-AB68-86251E484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52DD3-DC60-41E5-8EBE-7EEFCE8F4F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778A2A-6131-49FD-95B3-EF7615118C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7BB0D9-5D7F-4752-8546-760C65085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9DC5-9BD9-4E7A-919F-64579FED52F2}" type="datetimeFigureOut">
              <a:rPr lang="en-IE" smtClean="0"/>
              <a:pPr/>
              <a:t>22/04/2020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774569-0082-430E-BA93-4B2DF039F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0902DE-EFB6-430C-A989-207664949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8B8B-DBEC-4A29-9B7E-3852818535C2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014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18A3E-60AE-431A-BE4D-2DD0394B4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417F43-E84A-4E5E-9810-ACF2502A98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1A85E1-D2A5-407E-86E9-CACDC58A19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3282F9-29E4-449A-B611-A1F74C2680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136D4C-C6A6-4967-8BF5-65B1CE2C74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7463FF-6451-4D3A-8361-F13FA1632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9DC5-9BD9-4E7A-919F-64579FED52F2}" type="datetimeFigureOut">
              <a:rPr lang="en-IE" smtClean="0"/>
              <a:pPr/>
              <a:t>22/04/2020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17B7BB-C7E3-4146-8EC9-706E87332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DE12EF-EA7A-41B9-9C3F-D195EA6E1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8B8B-DBEC-4A29-9B7E-3852818535C2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88682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D34EF-3552-41E2-BF5B-93A4D8095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8AC0BE-7478-4267-A10C-80D0F1BBE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9DC5-9BD9-4E7A-919F-64579FED52F2}" type="datetimeFigureOut">
              <a:rPr lang="en-IE" smtClean="0"/>
              <a:pPr/>
              <a:t>22/04/2020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9ECB54-6A6F-49AA-8505-7811EB969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0C1F34-92A4-4EB9-AB6D-1FD84D5E7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8B8B-DBEC-4A29-9B7E-3852818535C2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79919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26FB5E-02B3-4A87-9BC4-2147E3977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9DC5-9BD9-4E7A-919F-64579FED52F2}" type="datetimeFigureOut">
              <a:rPr lang="en-IE" smtClean="0"/>
              <a:pPr/>
              <a:t>22/04/2020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A9888F-9A85-4AA9-ACE8-926396EAA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10994D-A645-4A81-8496-6A41FC929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8B8B-DBEC-4A29-9B7E-3852818535C2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31242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74742-1408-41AA-B420-443F1034B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FEA26-BF6E-412D-92C1-13FB2BAFD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FC4061-3B3D-4603-9EBC-7DB8EA2246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486A33-0AEC-4790-803F-21FD0C734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9DC5-9BD9-4E7A-919F-64579FED52F2}" type="datetimeFigureOut">
              <a:rPr lang="en-IE" smtClean="0"/>
              <a:pPr/>
              <a:t>22/04/2020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CE0F4F-C666-4C9C-B209-B07194A35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993A6E-9BF1-4233-8D8A-6AAE5102A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8B8B-DBEC-4A29-9B7E-3852818535C2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79992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9D827-BCE9-4904-A408-85BD35539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038F5A-446B-471F-A5EF-99C77C088E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AB1C48-0A8E-4494-AA4A-8870FBEF78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B54B6D-287E-4752-B44E-DBCC88F53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9DC5-9BD9-4E7A-919F-64579FED52F2}" type="datetimeFigureOut">
              <a:rPr lang="en-IE" smtClean="0"/>
              <a:pPr/>
              <a:t>22/04/2020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5FBCEA-1DC8-46E8-AF92-F4D9EF63C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7C2CD4-EDDE-481E-9B13-3E2B8854E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8B8B-DBEC-4A29-9B7E-3852818535C2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33048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689A6B-7158-4326-A216-89EFC86F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FD84B2-5045-4A5C-ABB5-F7E73DB457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1634F-2631-44A6-92F7-F5ABDA9313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A9DC5-9BD9-4E7A-919F-64579FED52F2}" type="datetimeFigureOut">
              <a:rPr lang="en-IE" smtClean="0"/>
              <a:pPr/>
              <a:t>22/04/2020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F8726-E8E9-46C4-BD34-B93C8EC470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BBDA7-5C19-4EA3-A499-B4B600F516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98B8B-DBEC-4A29-9B7E-3852818535C2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3478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25544-758E-49D1-B48A-6EC6D629E6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9600" b="1" dirty="0">
                <a:latin typeface="Sassoon Infant Std" panose="020B0503020103030203" pitchFamily="34" charset="0"/>
              </a:rPr>
              <a:t>Tricky Words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AD6BB9-C6DA-48E0-B84A-D85EB6D8CF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35277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25544-758E-49D1-B48A-6EC6D629E6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9600" dirty="0">
                <a:latin typeface="Sassoon Infant Std" panose="020B0503020103030203" pitchFamily="34" charset="0"/>
              </a:rPr>
              <a:t>to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AD6BB9-C6DA-48E0-B84A-D85EB6D8CF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82980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25544-758E-49D1-B48A-6EC6D629E6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9600" dirty="0">
                <a:latin typeface="Sassoon Infant Std" panose="020B0503020103030203" pitchFamily="34" charset="0"/>
              </a:rPr>
              <a:t>do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AD6BB9-C6DA-48E0-B84A-D85EB6D8CF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20126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25544-758E-49D1-B48A-6EC6D629E6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9600" dirty="0">
                <a:latin typeface="Sassoon Infant Std" panose="020B0503020103030203" pitchFamily="34" charset="0"/>
              </a:rPr>
              <a:t>are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AD6BB9-C6DA-48E0-B84A-D85EB6D8CF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83877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25544-758E-49D1-B48A-6EC6D629E6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9600">
                <a:latin typeface="Sassoon Infant Std" panose="020B0503020103030203" pitchFamily="34" charset="0"/>
              </a:rPr>
              <a:t>all</a:t>
            </a:r>
            <a:endParaRPr lang="en-IE" sz="9600" dirty="0">
              <a:latin typeface="Sassoon Infant Std" panose="020B050302010303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AD6BB9-C6DA-48E0-B84A-D85EB6D8CF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22120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25544-758E-49D1-B48A-6EC6D629E6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9600" dirty="0">
                <a:latin typeface="Sassoon Infant Std" panose="020B0503020103030203" pitchFamily="34" charset="0"/>
              </a:rPr>
              <a:t>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AD6BB9-C6DA-48E0-B84A-D85EB6D8CF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76076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25544-758E-49D1-B48A-6EC6D629E6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9600" dirty="0">
                <a:latin typeface="Sassoon Infant Std" panose="020B0503020103030203" pitchFamily="34" charset="0"/>
              </a:rPr>
              <a:t>your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AD6BB9-C6DA-48E0-B84A-D85EB6D8CF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935088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25544-758E-49D1-B48A-6EC6D629E6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9600" dirty="0">
                <a:latin typeface="Sassoon Infant Std" panose="020B0503020103030203" pitchFamily="34" charset="0"/>
              </a:rPr>
              <a:t>come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AD6BB9-C6DA-48E0-B84A-D85EB6D8CF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048427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25544-758E-49D1-B48A-6EC6D629E6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9600" dirty="0">
                <a:latin typeface="Sassoon Infant Std" panose="020B0503020103030203" pitchFamily="34" charset="0"/>
              </a:rPr>
              <a:t>some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AD6BB9-C6DA-48E0-B84A-D85EB6D8CF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840014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25544-758E-49D1-B48A-6EC6D629E6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9600" dirty="0">
                <a:latin typeface="Sassoon Infant Std" panose="020B0503020103030203" pitchFamily="34" charset="0"/>
              </a:rPr>
              <a:t>said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AD6BB9-C6DA-48E0-B84A-D85EB6D8CF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048566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25544-758E-49D1-B48A-6EC6D629E6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9600" dirty="0">
                <a:latin typeface="Sassoon Infant Std" panose="020B0503020103030203" pitchFamily="34" charset="0"/>
              </a:rPr>
              <a:t>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AD6BB9-C6DA-48E0-B84A-D85EB6D8CF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02134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25544-758E-49D1-B48A-6EC6D629E6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9600" dirty="0">
                <a:latin typeface="Sassoon Infant Std" panose="020B0503020103030203" pitchFamily="34" charset="0"/>
              </a:rPr>
              <a:t>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AD6BB9-C6DA-48E0-B84A-D85EB6D8CF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148324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25544-758E-49D1-B48A-6EC6D629E6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9600" dirty="0">
                <a:latin typeface="Sassoon Infant Std" panose="020B0503020103030203" pitchFamily="34" charset="0"/>
              </a:rPr>
              <a:t>there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AD6BB9-C6DA-48E0-B84A-D85EB6D8CF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810695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25544-758E-49D1-B48A-6EC6D629E6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9600" dirty="0">
                <a:latin typeface="Sassoon Infant Std" panose="020B0503020103030203" pitchFamily="34" charset="0"/>
              </a:rPr>
              <a:t>they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AD6BB9-C6DA-48E0-B84A-D85EB6D8CF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251507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25544-758E-49D1-B48A-6EC6D629E6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9600">
                <a:latin typeface="Sassoon Infant Std" panose="020B0503020103030203" pitchFamily="34" charset="0"/>
              </a:rPr>
              <a:t>go</a:t>
            </a:r>
            <a:endParaRPr lang="en-IE" sz="9600" dirty="0">
              <a:latin typeface="Sassoon Infant Std" panose="020B050302010303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AD6BB9-C6DA-48E0-B84A-D85EB6D8CF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848965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25544-758E-49D1-B48A-6EC6D629E6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9600" dirty="0">
                <a:latin typeface="Sassoon Infant Std" panose="020B0503020103030203" pitchFamily="34" charset="0"/>
              </a:rPr>
              <a:t>no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AD6BB9-C6DA-48E0-B84A-D85EB6D8CF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848965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25544-758E-49D1-B48A-6EC6D629E6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9600" dirty="0">
                <a:latin typeface="Sassoon Infant Std" panose="020B0503020103030203" pitchFamily="34" charset="0"/>
              </a:rPr>
              <a:t>so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AD6BB9-C6DA-48E0-B84A-D85EB6D8CF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848965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25544-758E-49D1-B48A-6EC6D629E6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9600" dirty="0">
                <a:latin typeface="Sassoon Infant Std" panose="020B0503020103030203" pitchFamily="34" charset="0"/>
              </a:rPr>
              <a:t>my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AD6BB9-C6DA-48E0-B84A-D85EB6D8CF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848965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25544-758E-49D1-B48A-6EC6D629E6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9600" dirty="0">
                <a:latin typeface="Sassoon Infant Std" panose="020B0503020103030203" pitchFamily="34" charset="0"/>
              </a:rPr>
              <a:t>one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AD6BB9-C6DA-48E0-B84A-D85EB6D8CF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848965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25544-758E-49D1-B48A-6EC6D629E6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9600" dirty="0">
                <a:latin typeface="Sassoon Infant Std" panose="020B0503020103030203" pitchFamily="34" charset="0"/>
              </a:rPr>
              <a:t>by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AD6BB9-C6DA-48E0-B84A-D85EB6D8CF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848965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25544-758E-49D1-B48A-6EC6D629E6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9600" dirty="0">
                <a:latin typeface="Sassoon Infant Std" panose="020B0503020103030203" pitchFamily="34" charset="0"/>
              </a:rPr>
              <a:t>like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AD6BB9-C6DA-48E0-B84A-D85EB6D8CF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848965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25544-758E-49D1-B48A-6EC6D629E6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9600" dirty="0">
                <a:latin typeface="Sassoon Infant Std" panose="020B0503020103030203" pitchFamily="34" charset="0"/>
              </a:rPr>
              <a:t>have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AD6BB9-C6DA-48E0-B84A-D85EB6D8CF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84896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25544-758E-49D1-B48A-6EC6D629E6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9600" dirty="0">
                <a:latin typeface="Sassoon Infant Std" panose="020B0503020103030203" pitchFamily="34" charset="0"/>
              </a:rPr>
              <a:t>the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AD6BB9-C6DA-48E0-B84A-D85EB6D8CF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790000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25544-758E-49D1-B48A-6EC6D629E6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9600" dirty="0">
                <a:latin typeface="Sassoon Infant Std" panose="020B0503020103030203" pitchFamily="34" charset="0"/>
              </a:rPr>
              <a:t>live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AD6BB9-C6DA-48E0-B84A-D85EB6D8CF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848965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25544-758E-49D1-B48A-6EC6D629E6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9600" dirty="0">
                <a:latin typeface="Sassoon Infant Std" panose="020B0503020103030203" pitchFamily="34" charset="0"/>
              </a:rPr>
              <a:t>give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AD6BB9-C6DA-48E0-B84A-D85EB6D8CF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84896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25544-758E-49D1-B48A-6EC6D629E6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9600" dirty="0">
                <a:latin typeface="Sassoon Infant Std" panose="020B0503020103030203" pitchFamily="34" charset="0"/>
              </a:rPr>
              <a:t>he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AD6BB9-C6DA-48E0-B84A-D85EB6D8CF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7120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25544-758E-49D1-B48A-6EC6D629E6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9600" dirty="0">
                <a:latin typeface="Sassoon Infant Std" panose="020B0503020103030203" pitchFamily="34" charset="0"/>
              </a:rPr>
              <a:t>she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AD6BB9-C6DA-48E0-B84A-D85EB6D8CF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11004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25544-758E-49D1-B48A-6EC6D629E6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9600" dirty="0">
                <a:latin typeface="Sassoon Infant Std" panose="020B0503020103030203" pitchFamily="34" charset="0"/>
              </a:rPr>
              <a:t>we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AD6BB9-C6DA-48E0-B84A-D85EB6D8CF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94107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25544-758E-49D1-B48A-6EC6D629E6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9600" dirty="0">
                <a:latin typeface="Sassoon Infant Std" panose="020B0503020103030203" pitchFamily="34" charset="0"/>
              </a:rPr>
              <a:t>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AD6BB9-C6DA-48E0-B84A-D85EB6D8CF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15424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25544-758E-49D1-B48A-6EC6D629E6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9600" dirty="0">
                <a:latin typeface="Sassoon Infant Std" panose="020B0503020103030203" pitchFamily="34" charset="0"/>
              </a:rPr>
              <a:t>be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AD6BB9-C6DA-48E0-B84A-D85EB6D8CF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08275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25544-758E-49D1-B48A-6EC6D629E6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9600" dirty="0">
                <a:latin typeface="Sassoon Infant Std" panose="020B0503020103030203" pitchFamily="34" charset="0"/>
              </a:rPr>
              <a:t>was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AD6BB9-C6DA-48E0-B84A-D85EB6D8CF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65607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32</Words>
  <Application>Microsoft Office PowerPoint</Application>
  <PresentationFormat>Widescreen</PresentationFormat>
  <Paragraphs>31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Sassoon Infant Std</vt:lpstr>
      <vt:lpstr>Office Theme</vt:lpstr>
      <vt:lpstr>Tricky Words </vt:lpstr>
      <vt:lpstr>I</vt:lpstr>
      <vt:lpstr>the</vt:lpstr>
      <vt:lpstr>he</vt:lpstr>
      <vt:lpstr>she</vt:lpstr>
      <vt:lpstr>we</vt:lpstr>
      <vt:lpstr>me</vt:lpstr>
      <vt:lpstr>be</vt:lpstr>
      <vt:lpstr>was</vt:lpstr>
      <vt:lpstr>to</vt:lpstr>
      <vt:lpstr>do</vt:lpstr>
      <vt:lpstr>are</vt:lpstr>
      <vt:lpstr>all</vt:lpstr>
      <vt:lpstr>you</vt:lpstr>
      <vt:lpstr>your</vt:lpstr>
      <vt:lpstr>come</vt:lpstr>
      <vt:lpstr>some</vt:lpstr>
      <vt:lpstr>said</vt:lpstr>
      <vt:lpstr>here</vt:lpstr>
      <vt:lpstr>there</vt:lpstr>
      <vt:lpstr>they</vt:lpstr>
      <vt:lpstr>go</vt:lpstr>
      <vt:lpstr>no </vt:lpstr>
      <vt:lpstr>so </vt:lpstr>
      <vt:lpstr>my </vt:lpstr>
      <vt:lpstr>one </vt:lpstr>
      <vt:lpstr>by</vt:lpstr>
      <vt:lpstr>like</vt:lpstr>
      <vt:lpstr>have</vt:lpstr>
      <vt:lpstr>live</vt:lpstr>
      <vt:lpstr>give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Tricky Words</dc:title>
  <dc:creator>New Teacher1</dc:creator>
  <cp:lastModifiedBy>Ann Marie Sheehan</cp:lastModifiedBy>
  <cp:revision>9</cp:revision>
  <dcterms:created xsi:type="dcterms:W3CDTF">2020-01-27T08:56:07Z</dcterms:created>
  <dcterms:modified xsi:type="dcterms:W3CDTF">2020-04-22T20:56:58Z</dcterms:modified>
</cp:coreProperties>
</file>